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7" r:id="rId5"/>
    <p:sldId id="344" r:id="rId6"/>
    <p:sldId id="347" r:id="rId7"/>
    <p:sldId id="348" r:id="rId8"/>
    <p:sldId id="349" r:id="rId9"/>
    <p:sldId id="351" r:id="rId10"/>
    <p:sldId id="350" r:id="rId11"/>
    <p:sldId id="352" r:id="rId12"/>
    <p:sldId id="353" r:id="rId13"/>
    <p:sldId id="354" r:id="rId14"/>
    <p:sldId id="355" r:id="rId15"/>
    <p:sldId id="356" r:id="rId16"/>
    <p:sldId id="357" r:id="rId17"/>
    <p:sldId id="359" r:id="rId18"/>
    <p:sldId id="360" r:id="rId19"/>
    <p:sldId id="361" r:id="rId20"/>
    <p:sldId id="358" r:id="rId21"/>
    <p:sldId id="362" r:id="rId22"/>
    <p:sldId id="363" r:id="rId23"/>
    <p:sldId id="364" r:id="rId24"/>
    <p:sldId id="365" r:id="rId25"/>
    <p:sldId id="366" r:id="rId26"/>
    <p:sldId id="367" r:id="rId27"/>
    <p:sldId id="368" r:id="rId28"/>
    <p:sldId id="369" r:id="rId29"/>
    <p:sldId id="370" r:id="rId30"/>
    <p:sldId id="371" r:id="rId31"/>
    <p:sldId id="3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70AD47"/>
    <a:srgbClr val="6C788A"/>
    <a:srgbClr val="B6B6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4E999-654E-D342-A2F8-FD747D4E6328}" v="10" dt="2022-05-26T08:51:5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16" d="100"/>
          <a:sy n="116" d="100"/>
        </p:scale>
        <p:origin x="416" y="176"/>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197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Drever" userId="36cdff22-840d-4a57-8845-f53c18a47696" providerId="ADAL" clId="{E7863391-C6C9-4639-A368-CCCDE5719590}"/>
    <pc:docChg chg="undo custSel addSld delSld modSld modMainMaster">
      <pc:chgData name="Carolyn Drever" userId="36cdff22-840d-4a57-8845-f53c18a47696" providerId="ADAL" clId="{E7863391-C6C9-4639-A368-CCCDE5719590}" dt="2022-05-23T16:25:58.196" v="3060" actId="1076"/>
      <pc:docMkLst>
        <pc:docMk/>
      </pc:docMkLst>
      <pc:sldChg chg="modSp mod">
        <pc:chgData name="Carolyn Drever" userId="36cdff22-840d-4a57-8845-f53c18a47696" providerId="ADAL" clId="{E7863391-C6C9-4639-A368-CCCDE5719590}" dt="2022-05-23T14:39:47.915" v="1253" actId="207"/>
        <pc:sldMkLst>
          <pc:docMk/>
          <pc:sldMk cId="4045680499" sldId="257"/>
        </pc:sldMkLst>
        <pc:spChg chg="mod">
          <ac:chgData name="Carolyn Drever" userId="36cdff22-840d-4a57-8845-f53c18a47696" providerId="ADAL" clId="{E7863391-C6C9-4639-A368-CCCDE5719590}" dt="2022-05-23T14:39:47.915" v="1253" actId="207"/>
          <ac:spMkLst>
            <pc:docMk/>
            <pc:sldMk cId="4045680499" sldId="257"/>
            <ac:spMk id="3" creationId="{45BA75A4-C589-4CDB-9E4D-E9890ECCE948}"/>
          </ac:spMkLst>
        </pc:spChg>
      </pc:sldChg>
      <pc:sldChg chg="del">
        <pc:chgData name="Carolyn Drever" userId="36cdff22-840d-4a57-8845-f53c18a47696" providerId="ADAL" clId="{E7863391-C6C9-4639-A368-CCCDE5719590}" dt="2022-05-23T16:24:14.333" v="3058" actId="2696"/>
        <pc:sldMkLst>
          <pc:docMk/>
          <pc:sldMk cId="982722698" sldId="263"/>
        </pc:sldMkLst>
      </pc:sldChg>
      <pc:sldChg chg="del">
        <pc:chgData name="Carolyn Drever" userId="36cdff22-840d-4a57-8845-f53c18a47696" providerId="ADAL" clId="{E7863391-C6C9-4639-A368-CCCDE5719590}" dt="2022-05-23T15:29:00.310" v="1955" actId="2696"/>
        <pc:sldMkLst>
          <pc:docMk/>
          <pc:sldMk cId="4232652277" sldId="266"/>
        </pc:sldMkLst>
      </pc:sldChg>
      <pc:sldChg chg="del">
        <pc:chgData name="Carolyn Drever" userId="36cdff22-840d-4a57-8845-f53c18a47696" providerId="ADAL" clId="{E7863391-C6C9-4639-A368-CCCDE5719590}" dt="2022-05-23T15:47:45.832" v="2577" actId="2696"/>
        <pc:sldMkLst>
          <pc:docMk/>
          <pc:sldMk cId="3064643143" sldId="302"/>
        </pc:sldMkLst>
      </pc:sldChg>
      <pc:sldChg chg="del">
        <pc:chgData name="Carolyn Drever" userId="36cdff22-840d-4a57-8845-f53c18a47696" providerId="ADAL" clId="{E7863391-C6C9-4639-A368-CCCDE5719590}" dt="2022-05-23T13:42:50.218" v="6" actId="2696"/>
        <pc:sldMkLst>
          <pc:docMk/>
          <pc:sldMk cId="3108511050" sldId="303"/>
        </pc:sldMkLst>
      </pc:sldChg>
      <pc:sldChg chg="del">
        <pc:chgData name="Carolyn Drever" userId="36cdff22-840d-4a57-8845-f53c18a47696" providerId="ADAL" clId="{E7863391-C6C9-4639-A368-CCCDE5719590}" dt="2022-05-23T14:46:04.545" v="1287" actId="2696"/>
        <pc:sldMkLst>
          <pc:docMk/>
          <pc:sldMk cId="693822552" sldId="309"/>
        </pc:sldMkLst>
      </pc:sldChg>
      <pc:sldChg chg="delSp add del setBg delDesignElem">
        <pc:chgData name="Carolyn Drever" userId="36cdff22-840d-4a57-8845-f53c18a47696" providerId="ADAL" clId="{E7863391-C6C9-4639-A368-CCCDE5719590}" dt="2022-05-23T14:46:13.866" v="1290" actId="2696"/>
        <pc:sldMkLst>
          <pc:docMk/>
          <pc:sldMk cId="2595721481" sldId="309"/>
        </pc:sldMkLst>
        <pc:spChg chg="del">
          <ac:chgData name="Carolyn Drever" userId="36cdff22-840d-4a57-8845-f53c18a47696" providerId="ADAL" clId="{E7863391-C6C9-4639-A368-CCCDE5719590}" dt="2022-05-23T14:46:08.983" v="1289"/>
          <ac:spMkLst>
            <pc:docMk/>
            <pc:sldMk cId="2595721481" sldId="309"/>
            <ac:spMk id="23" creationId="{131BAD53-4E89-4F62-BBB7-26359763ED39}"/>
          </ac:spMkLst>
        </pc:spChg>
        <pc:spChg chg="del">
          <ac:chgData name="Carolyn Drever" userId="36cdff22-840d-4a57-8845-f53c18a47696" providerId="ADAL" clId="{E7863391-C6C9-4639-A368-CCCDE5719590}" dt="2022-05-23T14:46:08.983" v="1289"/>
          <ac:spMkLst>
            <pc:docMk/>
            <pc:sldMk cId="2595721481" sldId="309"/>
            <ac:spMk id="25" creationId="{62756DA2-40EB-4C6F-B962-5822FFB54FB6}"/>
          </ac:spMkLst>
        </pc:spChg>
      </pc:sldChg>
      <pc:sldChg chg="del">
        <pc:chgData name="Carolyn Drever" userId="36cdff22-840d-4a57-8845-f53c18a47696" providerId="ADAL" clId="{E7863391-C6C9-4639-A368-CCCDE5719590}" dt="2022-05-23T14:51:10.529" v="1362" actId="2696"/>
        <pc:sldMkLst>
          <pc:docMk/>
          <pc:sldMk cId="3995993995" sldId="310"/>
        </pc:sldMkLst>
      </pc:sldChg>
      <pc:sldChg chg="del">
        <pc:chgData name="Carolyn Drever" userId="36cdff22-840d-4a57-8845-f53c18a47696" providerId="ADAL" clId="{E7863391-C6C9-4639-A368-CCCDE5719590}" dt="2022-05-23T15:16:20.342" v="1752" actId="2696"/>
        <pc:sldMkLst>
          <pc:docMk/>
          <pc:sldMk cId="210950725" sldId="311"/>
        </pc:sldMkLst>
      </pc:sldChg>
      <pc:sldChg chg="modSp del mod">
        <pc:chgData name="Carolyn Drever" userId="36cdff22-840d-4a57-8845-f53c18a47696" providerId="ADAL" clId="{E7863391-C6C9-4639-A368-CCCDE5719590}" dt="2022-05-23T15:13:13.563" v="1714" actId="2696"/>
        <pc:sldMkLst>
          <pc:docMk/>
          <pc:sldMk cId="2445423840" sldId="312"/>
        </pc:sldMkLst>
        <pc:spChg chg="mod">
          <ac:chgData name="Carolyn Drever" userId="36cdff22-840d-4a57-8845-f53c18a47696" providerId="ADAL" clId="{E7863391-C6C9-4639-A368-CCCDE5719590}" dt="2022-05-23T13:45:35.195" v="118" actId="27636"/>
          <ac:spMkLst>
            <pc:docMk/>
            <pc:sldMk cId="2445423840" sldId="312"/>
            <ac:spMk id="2" creationId="{39D27228-A27A-40AD-84BA-DD3671C0649A}"/>
          </ac:spMkLst>
        </pc:spChg>
      </pc:sldChg>
      <pc:sldChg chg="del">
        <pc:chgData name="Carolyn Drever" userId="36cdff22-840d-4a57-8845-f53c18a47696" providerId="ADAL" clId="{E7863391-C6C9-4639-A368-CCCDE5719590}" dt="2022-05-23T14:58:28.917" v="1482" actId="2696"/>
        <pc:sldMkLst>
          <pc:docMk/>
          <pc:sldMk cId="1576449800" sldId="313"/>
        </pc:sldMkLst>
      </pc:sldChg>
      <pc:sldChg chg="addSp delSp modSp del mod">
        <pc:chgData name="Carolyn Drever" userId="36cdff22-840d-4a57-8845-f53c18a47696" providerId="ADAL" clId="{E7863391-C6C9-4639-A368-CCCDE5719590}" dt="2022-05-23T14:29:06.002" v="1151" actId="2696"/>
        <pc:sldMkLst>
          <pc:docMk/>
          <pc:sldMk cId="2872817815" sldId="314"/>
        </pc:sldMkLst>
        <pc:spChg chg="mod">
          <ac:chgData name="Carolyn Drever" userId="36cdff22-840d-4a57-8845-f53c18a47696" providerId="ADAL" clId="{E7863391-C6C9-4639-A368-CCCDE5719590}" dt="2022-05-23T14:19:00.255" v="1117" actId="2711"/>
          <ac:spMkLst>
            <pc:docMk/>
            <pc:sldMk cId="2872817815" sldId="314"/>
            <ac:spMk id="2" creationId="{B1534B73-53AB-4653-A5E4-66239D4812DA}"/>
          </ac:spMkLst>
        </pc:spChg>
        <pc:spChg chg="mod">
          <ac:chgData name="Carolyn Drever" userId="36cdff22-840d-4a57-8845-f53c18a47696" providerId="ADAL" clId="{E7863391-C6C9-4639-A368-CCCDE5719590}" dt="2022-05-23T14:19:18.585" v="1119" actId="113"/>
          <ac:spMkLst>
            <pc:docMk/>
            <pc:sldMk cId="2872817815" sldId="314"/>
            <ac:spMk id="3" creationId="{26C99FDC-963D-4E05-A8EC-2F2FDCA9F166}"/>
          </ac:spMkLst>
        </pc:spChg>
        <pc:picChg chg="add del mod">
          <ac:chgData name="Carolyn Drever" userId="36cdff22-840d-4a57-8845-f53c18a47696" providerId="ADAL" clId="{E7863391-C6C9-4639-A368-CCCDE5719590}" dt="2022-05-23T14:19:53.665" v="1121" actId="21"/>
          <ac:picMkLst>
            <pc:docMk/>
            <pc:sldMk cId="2872817815" sldId="314"/>
            <ac:picMk id="9" creationId="{EF0333F5-3A09-3088-3D02-7BC0AAE483B9}"/>
          </ac:picMkLst>
        </pc:picChg>
      </pc:sldChg>
      <pc:sldChg chg="del">
        <pc:chgData name="Carolyn Drever" userId="36cdff22-840d-4a57-8845-f53c18a47696" providerId="ADAL" clId="{E7863391-C6C9-4639-A368-CCCDE5719590}" dt="2022-05-23T14:42:50.729" v="1254" actId="2696"/>
        <pc:sldMkLst>
          <pc:docMk/>
          <pc:sldMk cId="3877278456" sldId="317"/>
        </pc:sldMkLst>
      </pc:sldChg>
      <pc:sldChg chg="del">
        <pc:chgData name="Carolyn Drever" userId="36cdff22-840d-4a57-8845-f53c18a47696" providerId="ADAL" clId="{E7863391-C6C9-4639-A368-CCCDE5719590}" dt="2022-05-23T13:41:20.829" v="0" actId="2696"/>
        <pc:sldMkLst>
          <pc:docMk/>
          <pc:sldMk cId="1795292634" sldId="318"/>
        </pc:sldMkLst>
      </pc:sldChg>
      <pc:sldChg chg="del">
        <pc:chgData name="Carolyn Drever" userId="36cdff22-840d-4a57-8845-f53c18a47696" providerId="ADAL" clId="{E7863391-C6C9-4639-A368-CCCDE5719590}" dt="2022-05-23T15:01:38.188" v="1514" actId="2696"/>
        <pc:sldMkLst>
          <pc:docMk/>
          <pc:sldMk cId="868396256" sldId="319"/>
        </pc:sldMkLst>
      </pc:sldChg>
      <pc:sldChg chg="addSp modSp del mod">
        <pc:chgData name="Carolyn Drever" userId="36cdff22-840d-4a57-8845-f53c18a47696" providerId="ADAL" clId="{E7863391-C6C9-4639-A368-CCCDE5719590}" dt="2022-05-23T15:10:12.166" v="1682" actId="2696"/>
        <pc:sldMkLst>
          <pc:docMk/>
          <pc:sldMk cId="4284324726" sldId="320"/>
        </pc:sldMkLst>
        <pc:picChg chg="add mod">
          <ac:chgData name="Carolyn Drever" userId="36cdff22-840d-4a57-8845-f53c18a47696" providerId="ADAL" clId="{E7863391-C6C9-4639-A368-CCCDE5719590}" dt="2022-05-23T14:20:36.236" v="1124" actId="1076"/>
          <ac:picMkLst>
            <pc:docMk/>
            <pc:sldMk cId="4284324726" sldId="320"/>
            <ac:picMk id="10" creationId="{973FBA08-1A02-DBBE-5FA3-14434F48BD49}"/>
          </ac:picMkLst>
        </pc:picChg>
      </pc:sldChg>
      <pc:sldChg chg="del">
        <pc:chgData name="Carolyn Drever" userId="36cdff22-840d-4a57-8845-f53c18a47696" providerId="ADAL" clId="{E7863391-C6C9-4639-A368-CCCDE5719590}" dt="2022-05-23T15:25:30.063" v="1913" actId="2696"/>
        <pc:sldMkLst>
          <pc:docMk/>
          <pc:sldMk cId="3149872530" sldId="322"/>
        </pc:sldMkLst>
      </pc:sldChg>
      <pc:sldChg chg="del">
        <pc:chgData name="Carolyn Drever" userId="36cdff22-840d-4a57-8845-f53c18a47696" providerId="ADAL" clId="{E7863391-C6C9-4639-A368-CCCDE5719590}" dt="2022-05-23T13:41:43.864" v="1" actId="2696"/>
        <pc:sldMkLst>
          <pc:docMk/>
          <pc:sldMk cId="3830557651" sldId="325"/>
        </pc:sldMkLst>
      </pc:sldChg>
      <pc:sldChg chg="modSp del mod">
        <pc:chgData name="Carolyn Drever" userId="36cdff22-840d-4a57-8845-f53c18a47696" providerId="ADAL" clId="{E7863391-C6C9-4639-A368-CCCDE5719590}" dt="2022-05-23T15:40:38.007" v="2345" actId="2696"/>
        <pc:sldMkLst>
          <pc:docMk/>
          <pc:sldMk cId="3550600244" sldId="326"/>
        </pc:sldMkLst>
        <pc:picChg chg="mod">
          <ac:chgData name="Carolyn Drever" userId="36cdff22-840d-4a57-8845-f53c18a47696" providerId="ADAL" clId="{E7863391-C6C9-4639-A368-CCCDE5719590}" dt="2022-05-23T15:33:54.574" v="2005" actId="1076"/>
          <ac:picMkLst>
            <pc:docMk/>
            <pc:sldMk cId="3550600244" sldId="326"/>
            <ac:picMk id="6" creationId="{74431B6D-1243-4C15-AE3F-20D13390CAD2}"/>
          </ac:picMkLst>
        </pc:picChg>
      </pc:sldChg>
      <pc:sldChg chg="del">
        <pc:chgData name="Carolyn Drever" userId="36cdff22-840d-4a57-8845-f53c18a47696" providerId="ADAL" clId="{E7863391-C6C9-4639-A368-CCCDE5719590}" dt="2022-05-23T15:20:54.009" v="1801" actId="2696"/>
        <pc:sldMkLst>
          <pc:docMk/>
          <pc:sldMk cId="831142354" sldId="327"/>
        </pc:sldMkLst>
      </pc:sldChg>
      <pc:sldChg chg="del">
        <pc:chgData name="Carolyn Drever" userId="36cdff22-840d-4a57-8845-f53c18a47696" providerId="ADAL" clId="{E7863391-C6C9-4639-A368-CCCDE5719590}" dt="2022-05-23T15:52:40.570" v="2616" actId="2696"/>
        <pc:sldMkLst>
          <pc:docMk/>
          <pc:sldMk cId="1683381468" sldId="328"/>
        </pc:sldMkLst>
      </pc:sldChg>
      <pc:sldChg chg="addSp delSp modSp del mod delAnim modAnim">
        <pc:chgData name="Carolyn Drever" userId="36cdff22-840d-4a57-8845-f53c18a47696" providerId="ADAL" clId="{E7863391-C6C9-4639-A368-CCCDE5719590}" dt="2022-05-23T16:06:05.822" v="2776" actId="2696"/>
        <pc:sldMkLst>
          <pc:docMk/>
          <pc:sldMk cId="4233632291" sldId="329"/>
        </pc:sldMkLst>
        <pc:picChg chg="del">
          <ac:chgData name="Carolyn Drever" userId="36cdff22-840d-4a57-8845-f53c18a47696" providerId="ADAL" clId="{E7863391-C6C9-4639-A368-CCCDE5719590}" dt="2022-05-23T14:12:01.658" v="316" actId="21"/>
          <ac:picMkLst>
            <pc:docMk/>
            <pc:sldMk cId="4233632291" sldId="329"/>
            <ac:picMk id="4" creationId="{7D9D17AB-383F-4038-A183-76F1657F66BE}"/>
          </ac:picMkLst>
        </pc:picChg>
        <pc:picChg chg="add mod">
          <ac:chgData name="Carolyn Drever" userId="36cdff22-840d-4a57-8845-f53c18a47696" providerId="ADAL" clId="{E7863391-C6C9-4639-A368-CCCDE5719590}" dt="2022-05-23T14:15:12.369" v="639" actId="962"/>
          <ac:picMkLst>
            <pc:docMk/>
            <pc:sldMk cId="4233632291" sldId="329"/>
            <ac:picMk id="5" creationId="{665AE36F-9C75-57EE-ECF7-76EC5FD6FE32}"/>
          </ac:picMkLst>
        </pc:picChg>
      </pc:sldChg>
      <pc:sldChg chg="del">
        <pc:chgData name="Carolyn Drever" userId="36cdff22-840d-4a57-8845-f53c18a47696" providerId="ADAL" clId="{E7863391-C6C9-4639-A368-CCCDE5719590}" dt="2022-05-23T16:08:08.962" v="2804" actId="2696"/>
        <pc:sldMkLst>
          <pc:docMk/>
          <pc:sldMk cId="1472526804" sldId="330"/>
        </pc:sldMkLst>
      </pc:sldChg>
      <pc:sldChg chg="addSp delSp modSp del mod delAnim">
        <pc:chgData name="Carolyn Drever" userId="36cdff22-840d-4a57-8845-f53c18a47696" providerId="ADAL" clId="{E7863391-C6C9-4639-A368-CCCDE5719590}" dt="2022-05-23T16:12:37.893" v="2860" actId="2696"/>
        <pc:sldMkLst>
          <pc:docMk/>
          <pc:sldMk cId="1662685290" sldId="331"/>
        </pc:sldMkLst>
        <pc:spChg chg="mod">
          <ac:chgData name="Carolyn Drever" userId="36cdff22-840d-4a57-8845-f53c18a47696" providerId="ADAL" clId="{E7863391-C6C9-4639-A368-CCCDE5719590}" dt="2022-05-23T16:08:21.930" v="2808" actId="1076"/>
          <ac:spMkLst>
            <pc:docMk/>
            <pc:sldMk cId="1662685290" sldId="331"/>
            <ac:spMk id="2" creationId="{CE21460D-480A-45A6-A984-68B5368BD479}"/>
          </ac:spMkLst>
        </pc:spChg>
        <pc:spChg chg="mod">
          <ac:chgData name="Carolyn Drever" userId="36cdff22-840d-4a57-8845-f53c18a47696" providerId="ADAL" clId="{E7863391-C6C9-4639-A368-CCCDE5719590}" dt="2022-05-23T14:05:44.436" v="310" actId="20577"/>
          <ac:spMkLst>
            <pc:docMk/>
            <pc:sldMk cId="1662685290" sldId="331"/>
            <ac:spMk id="8" creationId="{66CE5EF0-2A15-4CEB-B812-AF2F9F4C116D}"/>
          </ac:spMkLst>
        </pc:spChg>
        <pc:picChg chg="del">
          <ac:chgData name="Carolyn Drever" userId="36cdff22-840d-4a57-8845-f53c18a47696" providerId="ADAL" clId="{E7863391-C6C9-4639-A368-CCCDE5719590}" dt="2022-05-23T14:04:23.963" v="258" actId="21"/>
          <ac:picMkLst>
            <pc:docMk/>
            <pc:sldMk cId="1662685290" sldId="331"/>
            <ac:picMk id="4" creationId="{77213D27-3557-45B3-96D3-02DED8DBFCEE}"/>
          </ac:picMkLst>
        </pc:picChg>
        <pc:picChg chg="add mod">
          <ac:chgData name="Carolyn Drever" userId="36cdff22-840d-4a57-8845-f53c18a47696" providerId="ADAL" clId="{E7863391-C6C9-4639-A368-CCCDE5719590}" dt="2022-05-23T14:16:42.757" v="1017" actId="962"/>
          <ac:picMkLst>
            <pc:docMk/>
            <pc:sldMk cId="1662685290" sldId="331"/>
            <ac:picMk id="6" creationId="{1A4BC9F5-DAAA-3F3D-0D5F-6989F07FD41E}"/>
          </ac:picMkLst>
        </pc:picChg>
      </pc:sldChg>
      <pc:sldChg chg="del">
        <pc:chgData name="Carolyn Drever" userId="36cdff22-840d-4a57-8845-f53c18a47696" providerId="ADAL" clId="{E7863391-C6C9-4639-A368-CCCDE5719590}" dt="2022-05-23T16:15:28.735" v="2902" actId="2696"/>
        <pc:sldMkLst>
          <pc:docMk/>
          <pc:sldMk cId="3581337761" sldId="332"/>
        </pc:sldMkLst>
      </pc:sldChg>
      <pc:sldChg chg="addSp delSp modSp del mod delAnim">
        <pc:chgData name="Carolyn Drever" userId="36cdff22-840d-4a57-8845-f53c18a47696" providerId="ADAL" clId="{E7863391-C6C9-4639-A368-CCCDE5719590}" dt="2022-05-23T16:18:27.501" v="2945" actId="2696"/>
        <pc:sldMkLst>
          <pc:docMk/>
          <pc:sldMk cId="2142504458" sldId="333"/>
        </pc:sldMkLst>
        <pc:picChg chg="del">
          <ac:chgData name="Carolyn Drever" userId="36cdff22-840d-4a57-8845-f53c18a47696" providerId="ADAL" clId="{E7863391-C6C9-4639-A368-CCCDE5719590}" dt="2022-05-23T14:03:33.528" v="250" actId="21"/>
          <ac:picMkLst>
            <pc:docMk/>
            <pc:sldMk cId="2142504458" sldId="333"/>
            <ac:picMk id="5" creationId="{6584CE54-C7D8-41D3-A994-51B58C44F916}"/>
          </ac:picMkLst>
        </pc:picChg>
        <pc:picChg chg="add mod">
          <ac:chgData name="Carolyn Drever" userId="36cdff22-840d-4a57-8845-f53c18a47696" providerId="ADAL" clId="{E7863391-C6C9-4639-A368-CCCDE5719590}" dt="2022-05-23T14:17:53.010" v="1113" actId="962"/>
          <ac:picMkLst>
            <pc:docMk/>
            <pc:sldMk cId="2142504458" sldId="333"/>
            <ac:picMk id="8" creationId="{E5C7CCBC-B572-9E4B-0FC7-FEA8704AE7B1}"/>
          </ac:picMkLst>
        </pc:picChg>
      </pc:sldChg>
      <pc:sldChg chg="del">
        <pc:chgData name="Carolyn Drever" userId="36cdff22-840d-4a57-8845-f53c18a47696" providerId="ADAL" clId="{E7863391-C6C9-4639-A368-CCCDE5719590}" dt="2022-05-23T16:22:12.010" v="2994" actId="2696"/>
        <pc:sldMkLst>
          <pc:docMk/>
          <pc:sldMk cId="1887460458" sldId="335"/>
        </pc:sldMkLst>
      </pc:sldChg>
      <pc:sldChg chg="del">
        <pc:chgData name="Carolyn Drever" userId="36cdff22-840d-4a57-8845-f53c18a47696" providerId="ADAL" clId="{E7863391-C6C9-4639-A368-CCCDE5719590}" dt="2022-05-23T15:56:48.728" v="2661" actId="2696"/>
        <pc:sldMkLst>
          <pc:docMk/>
          <pc:sldMk cId="408494980" sldId="337"/>
        </pc:sldMkLst>
      </pc:sldChg>
      <pc:sldChg chg="del">
        <pc:chgData name="Carolyn Drever" userId="36cdff22-840d-4a57-8845-f53c18a47696" providerId="ADAL" clId="{E7863391-C6C9-4639-A368-CCCDE5719590}" dt="2022-05-23T16:03:40.052" v="2743" actId="2696"/>
        <pc:sldMkLst>
          <pc:docMk/>
          <pc:sldMk cId="3714010133" sldId="339"/>
        </pc:sldMkLst>
      </pc:sldChg>
      <pc:sldChg chg="del">
        <pc:chgData name="Carolyn Drever" userId="36cdff22-840d-4a57-8845-f53c18a47696" providerId="ADAL" clId="{E7863391-C6C9-4639-A368-CCCDE5719590}" dt="2022-05-23T13:42:14.169" v="4" actId="2696"/>
        <pc:sldMkLst>
          <pc:docMk/>
          <pc:sldMk cId="2657693726" sldId="341"/>
        </pc:sldMkLst>
      </pc:sldChg>
      <pc:sldChg chg="del">
        <pc:chgData name="Carolyn Drever" userId="36cdff22-840d-4a57-8845-f53c18a47696" providerId="ADAL" clId="{E7863391-C6C9-4639-A368-CCCDE5719590}" dt="2022-05-23T15:31:56.917" v="1990" actId="2696"/>
        <pc:sldMkLst>
          <pc:docMk/>
          <pc:sldMk cId="1791394474" sldId="343"/>
        </pc:sldMkLst>
      </pc:sldChg>
      <pc:sldChg chg="addSp delSp modSp mod">
        <pc:chgData name="Carolyn Drever" userId="36cdff22-840d-4a57-8845-f53c18a47696" providerId="ADAL" clId="{E7863391-C6C9-4639-A368-CCCDE5719590}" dt="2022-05-23T14:38:37.547" v="1248" actId="14100"/>
        <pc:sldMkLst>
          <pc:docMk/>
          <pc:sldMk cId="0" sldId="344"/>
        </pc:sldMkLst>
        <pc:spChg chg="add mod">
          <ac:chgData name="Carolyn Drever" userId="36cdff22-840d-4a57-8845-f53c18a47696" providerId="ADAL" clId="{E7863391-C6C9-4639-A368-CCCDE5719590}" dt="2022-05-23T14:22:43.669" v="1142" actId="1076"/>
          <ac:spMkLst>
            <pc:docMk/>
            <pc:sldMk cId="0" sldId="344"/>
            <ac:spMk id="7" creationId="{13A8C6DC-705B-E4BA-D763-C5A8CE5C0A69}"/>
          </ac:spMkLst>
        </pc:spChg>
        <pc:spChg chg="mod">
          <ac:chgData name="Carolyn Drever" userId="36cdff22-840d-4a57-8845-f53c18a47696" providerId="ADAL" clId="{E7863391-C6C9-4639-A368-CCCDE5719590}" dt="2022-05-23T14:38:37.547" v="1248" actId="14100"/>
          <ac:spMkLst>
            <pc:docMk/>
            <pc:sldMk cId="0" sldId="344"/>
            <ac:spMk id="91" creationId="{00000000-0000-0000-0000-000000000000}"/>
          </ac:spMkLst>
        </pc:spChg>
        <pc:picChg chg="add mod">
          <ac:chgData name="Carolyn Drever" userId="36cdff22-840d-4a57-8845-f53c18a47696" providerId="ADAL" clId="{E7863391-C6C9-4639-A368-CCCDE5719590}" dt="2022-05-23T14:37:23.407" v="1238" actId="14100"/>
          <ac:picMkLst>
            <pc:docMk/>
            <pc:sldMk cId="0" sldId="344"/>
            <ac:picMk id="5" creationId="{96B76A11-2B35-AFED-E798-2CAF0D65FD78}"/>
          </ac:picMkLst>
        </pc:picChg>
        <pc:picChg chg="add mod">
          <ac:chgData name="Carolyn Drever" userId="36cdff22-840d-4a57-8845-f53c18a47696" providerId="ADAL" clId="{E7863391-C6C9-4639-A368-CCCDE5719590}" dt="2022-05-23T14:28:04.610" v="1148"/>
          <ac:picMkLst>
            <pc:docMk/>
            <pc:sldMk cId="0" sldId="344"/>
            <ac:picMk id="8" creationId="{DDC641E4-616A-00B8-805C-41866747B42D}"/>
          </ac:picMkLst>
        </pc:picChg>
        <pc:picChg chg="del">
          <ac:chgData name="Carolyn Drever" userId="36cdff22-840d-4a57-8845-f53c18a47696" providerId="ADAL" clId="{E7863391-C6C9-4639-A368-CCCDE5719590}" dt="2022-05-23T14:21:19.877" v="1126" actId="21"/>
          <ac:picMkLst>
            <pc:docMk/>
            <pc:sldMk cId="0" sldId="344"/>
            <ac:picMk id="89" creationId="{00000000-0000-0000-0000-000000000000}"/>
          </ac:picMkLst>
        </pc:picChg>
        <pc:picChg chg="del">
          <ac:chgData name="Carolyn Drever" userId="36cdff22-840d-4a57-8845-f53c18a47696" providerId="ADAL" clId="{E7863391-C6C9-4639-A368-CCCDE5719590}" dt="2022-05-23T14:25:36.066" v="1145" actId="21"/>
          <ac:picMkLst>
            <pc:docMk/>
            <pc:sldMk cId="0" sldId="344"/>
            <ac:picMk id="90" creationId="{00000000-0000-0000-0000-000000000000}"/>
          </ac:picMkLst>
        </pc:picChg>
      </pc:sldChg>
      <pc:sldChg chg="addSp delSp modSp new del mod">
        <pc:chgData name="Carolyn Drever" userId="36cdff22-840d-4a57-8845-f53c18a47696" providerId="ADAL" clId="{E7863391-C6C9-4639-A368-CCCDE5719590}" dt="2022-05-23T14:34:05.489" v="1202" actId="2696"/>
        <pc:sldMkLst>
          <pc:docMk/>
          <pc:sldMk cId="2030191453" sldId="345"/>
        </pc:sldMkLst>
        <pc:spChg chg="mod">
          <ac:chgData name="Carolyn Drever" userId="36cdff22-840d-4a57-8845-f53c18a47696" providerId="ADAL" clId="{E7863391-C6C9-4639-A368-CCCDE5719590}" dt="2022-05-23T14:33:27.408" v="1199" actId="255"/>
          <ac:spMkLst>
            <pc:docMk/>
            <pc:sldMk cId="2030191453" sldId="345"/>
            <ac:spMk id="2" creationId="{35BFC6BB-E4EF-4CB1-0D0B-A9C631097EB1}"/>
          </ac:spMkLst>
        </pc:spChg>
        <pc:spChg chg="del">
          <ac:chgData name="Carolyn Drever" userId="36cdff22-840d-4a57-8845-f53c18a47696" providerId="ADAL" clId="{E7863391-C6C9-4639-A368-CCCDE5719590}" dt="2022-05-23T14:31:36.145" v="1184"/>
          <ac:spMkLst>
            <pc:docMk/>
            <pc:sldMk cId="2030191453" sldId="345"/>
            <ac:spMk id="3" creationId="{AC9234B6-A6CB-E75B-7CB4-0A194E6EE612}"/>
          </ac:spMkLst>
        </pc:spChg>
        <pc:spChg chg="add del mod">
          <ac:chgData name="Carolyn Drever" userId="36cdff22-840d-4a57-8845-f53c18a47696" providerId="ADAL" clId="{E7863391-C6C9-4639-A368-CCCDE5719590}" dt="2022-05-23T14:32:15.955" v="1190" actId="21"/>
          <ac:spMkLst>
            <pc:docMk/>
            <pc:sldMk cId="2030191453" sldId="345"/>
            <ac:spMk id="7" creationId="{A1E06060-FF87-7EF0-1435-258A10515F0F}"/>
          </ac:spMkLst>
        </pc:spChg>
        <pc:spChg chg="add mod">
          <ac:chgData name="Carolyn Drever" userId="36cdff22-840d-4a57-8845-f53c18a47696" providerId="ADAL" clId="{E7863391-C6C9-4639-A368-CCCDE5719590}" dt="2022-05-23T14:32:20.730" v="1192" actId="21"/>
          <ac:spMkLst>
            <pc:docMk/>
            <pc:sldMk cId="2030191453" sldId="345"/>
            <ac:spMk id="9" creationId="{353BBDCB-7FEF-65FF-081B-A423833CE545}"/>
          </ac:spMkLst>
        </pc:spChg>
        <pc:picChg chg="add del mod">
          <ac:chgData name="Carolyn Drever" userId="36cdff22-840d-4a57-8845-f53c18a47696" providerId="ADAL" clId="{E7863391-C6C9-4639-A368-CCCDE5719590}" dt="2022-05-23T14:32:20.730" v="1192" actId="21"/>
          <ac:picMkLst>
            <pc:docMk/>
            <pc:sldMk cId="2030191453" sldId="345"/>
            <ac:picMk id="4" creationId="{E2C2CAD7-BE9D-A0EC-BEA2-27BA26227EFD}"/>
          </ac:picMkLst>
        </pc:picChg>
        <pc:picChg chg="add del">
          <ac:chgData name="Carolyn Drever" userId="36cdff22-840d-4a57-8845-f53c18a47696" providerId="ADAL" clId="{E7863391-C6C9-4639-A368-CCCDE5719590}" dt="2022-05-23T14:32:17.769" v="1191"/>
          <ac:picMkLst>
            <pc:docMk/>
            <pc:sldMk cId="2030191453" sldId="345"/>
            <ac:picMk id="5" creationId="{F6EF2871-F941-0115-9E03-74488FCA58FD}"/>
          </ac:picMkLst>
        </pc:picChg>
        <pc:picChg chg="add mod">
          <ac:chgData name="Carolyn Drever" userId="36cdff22-840d-4a57-8845-f53c18a47696" providerId="ADAL" clId="{E7863391-C6C9-4639-A368-CCCDE5719590}" dt="2022-05-23T14:33:36.465" v="1200" actId="1076"/>
          <ac:picMkLst>
            <pc:docMk/>
            <pc:sldMk cId="2030191453" sldId="345"/>
            <ac:picMk id="10" creationId="{2E6D350B-E5A4-CA26-F426-4A46B102106A}"/>
          </ac:picMkLst>
        </pc:picChg>
      </pc:sldChg>
      <pc:sldChg chg="delSp del mod">
        <pc:chgData name="Carolyn Drever" userId="36cdff22-840d-4a57-8845-f53c18a47696" providerId="ADAL" clId="{E7863391-C6C9-4639-A368-CCCDE5719590}" dt="2022-05-23T14:28:39.338" v="1150" actId="2696"/>
        <pc:sldMkLst>
          <pc:docMk/>
          <pc:sldMk cId="3437417183" sldId="345"/>
        </pc:sldMkLst>
        <pc:picChg chg="del">
          <ac:chgData name="Carolyn Drever" userId="36cdff22-840d-4a57-8845-f53c18a47696" providerId="ADAL" clId="{E7863391-C6C9-4639-A368-CCCDE5719590}" dt="2022-05-23T14:25:41.998" v="1146" actId="21"/>
          <ac:picMkLst>
            <pc:docMk/>
            <pc:sldMk cId="3437417183" sldId="345"/>
            <ac:picMk id="90" creationId="{00000000-0000-0000-0000-000000000000}"/>
          </ac:picMkLst>
        </pc:picChg>
      </pc:sldChg>
      <pc:sldChg chg="del">
        <pc:chgData name="Carolyn Drever" userId="36cdff22-840d-4a57-8845-f53c18a47696" providerId="ADAL" clId="{E7863391-C6C9-4639-A368-CCCDE5719590}" dt="2022-05-23T13:42:02.707" v="3" actId="2696"/>
        <pc:sldMkLst>
          <pc:docMk/>
          <pc:sldMk cId="4038880622" sldId="345"/>
        </pc:sldMkLst>
      </pc:sldChg>
      <pc:sldChg chg="del">
        <pc:chgData name="Carolyn Drever" userId="36cdff22-840d-4a57-8845-f53c18a47696" providerId="ADAL" clId="{E7863391-C6C9-4639-A368-CCCDE5719590}" dt="2022-05-23T14:28:15.458" v="1149" actId="2696"/>
        <pc:sldMkLst>
          <pc:docMk/>
          <pc:sldMk cId="0" sldId="346"/>
        </pc:sldMkLst>
      </pc:sldChg>
      <pc:sldChg chg="del">
        <pc:chgData name="Carolyn Drever" userId="36cdff22-840d-4a57-8845-f53c18a47696" providerId="ADAL" clId="{E7863391-C6C9-4639-A368-CCCDE5719590}" dt="2022-05-23T14:34:08.588" v="1203" actId="2696"/>
        <pc:sldMkLst>
          <pc:docMk/>
          <pc:sldMk cId="4069928060" sldId="346"/>
        </pc:sldMkLst>
      </pc:sldChg>
      <pc:sldChg chg="del">
        <pc:chgData name="Carolyn Drever" userId="36cdff22-840d-4a57-8845-f53c18a47696" providerId="ADAL" clId="{E7863391-C6C9-4639-A368-CCCDE5719590}" dt="2022-05-23T13:41:47.327" v="2" actId="2696"/>
        <pc:sldMkLst>
          <pc:docMk/>
          <pc:sldMk cId="737518794" sldId="347"/>
        </pc:sldMkLst>
      </pc:sldChg>
      <pc:sldChg chg="addSp modSp new mod">
        <pc:chgData name="Carolyn Drever" userId="36cdff22-840d-4a57-8845-f53c18a47696" providerId="ADAL" clId="{E7863391-C6C9-4639-A368-CCCDE5719590}" dt="2022-05-23T14:38:14.869" v="1245" actId="1076"/>
        <pc:sldMkLst>
          <pc:docMk/>
          <pc:sldMk cId="1911808238" sldId="347"/>
        </pc:sldMkLst>
        <pc:spChg chg="add mod">
          <ac:chgData name="Carolyn Drever" userId="36cdff22-840d-4a57-8845-f53c18a47696" providerId="ADAL" clId="{E7863391-C6C9-4639-A368-CCCDE5719590}" dt="2022-05-23T14:36:30.162" v="1231" actId="1076"/>
          <ac:spMkLst>
            <pc:docMk/>
            <pc:sldMk cId="1911808238" sldId="347"/>
            <ac:spMk id="4" creationId="{28B2F792-526E-2C0C-D9C4-C98EC08C7949}"/>
          </ac:spMkLst>
        </pc:spChg>
        <pc:spChg chg="add mod">
          <ac:chgData name="Carolyn Drever" userId="36cdff22-840d-4a57-8845-f53c18a47696" providerId="ADAL" clId="{E7863391-C6C9-4639-A368-CCCDE5719590}" dt="2022-05-23T14:38:14.869" v="1245" actId="1076"/>
          <ac:spMkLst>
            <pc:docMk/>
            <pc:sldMk cId="1911808238" sldId="347"/>
            <ac:spMk id="6" creationId="{52A78157-44A0-8221-AA0B-9CA8A50BD5D5}"/>
          </ac:spMkLst>
        </pc:spChg>
        <pc:spChg chg="add mod">
          <ac:chgData name="Carolyn Drever" userId="36cdff22-840d-4a57-8845-f53c18a47696" providerId="ADAL" clId="{E7863391-C6C9-4639-A368-CCCDE5719590}" dt="2022-05-23T14:37:31.871" v="1240" actId="1076"/>
          <ac:spMkLst>
            <pc:docMk/>
            <pc:sldMk cId="1911808238" sldId="347"/>
            <ac:spMk id="8" creationId="{16D6BA01-64E7-239A-B4EA-B2D31B6C229B}"/>
          </ac:spMkLst>
        </pc:spChg>
        <pc:picChg chg="add mod">
          <ac:chgData name="Carolyn Drever" userId="36cdff22-840d-4a57-8845-f53c18a47696" providerId="ADAL" clId="{E7863391-C6C9-4639-A368-CCCDE5719590}" dt="2022-05-23T14:34:25.746" v="1206" actId="1076"/>
          <ac:picMkLst>
            <pc:docMk/>
            <pc:sldMk cId="1911808238" sldId="347"/>
            <ac:picMk id="2" creationId="{18E8DC19-B8DA-2787-D303-6AD2826837AA}"/>
          </ac:picMkLst>
        </pc:picChg>
        <pc:picChg chg="add mod">
          <ac:chgData name="Carolyn Drever" userId="36cdff22-840d-4a57-8845-f53c18a47696" providerId="ADAL" clId="{E7863391-C6C9-4639-A368-CCCDE5719590}" dt="2022-05-23T14:37:28.736" v="1239" actId="14100"/>
          <ac:picMkLst>
            <pc:docMk/>
            <pc:sldMk cId="1911808238" sldId="347"/>
            <ac:picMk id="7" creationId="{A202D15F-014C-8668-7058-BDA3B858FA23}"/>
          </ac:picMkLst>
        </pc:picChg>
      </pc:sldChg>
      <pc:sldChg chg="addSp delSp modSp del mod">
        <pc:chgData name="Carolyn Drever" userId="36cdff22-840d-4a57-8845-f53c18a47696" providerId="ADAL" clId="{E7863391-C6C9-4639-A368-CCCDE5719590}" dt="2022-05-23T14:30:56.372" v="1182" actId="2696"/>
        <pc:sldMkLst>
          <pc:docMk/>
          <pc:sldMk cId="3061689331" sldId="347"/>
        </pc:sldMkLst>
        <pc:spChg chg="add del">
          <ac:chgData name="Carolyn Drever" userId="36cdff22-840d-4a57-8845-f53c18a47696" providerId="ADAL" clId="{E7863391-C6C9-4639-A368-CCCDE5719590}" dt="2022-05-23T14:30:53.453" v="1181" actId="21"/>
          <ac:spMkLst>
            <pc:docMk/>
            <pc:sldMk cId="3061689331" sldId="347"/>
            <ac:spMk id="7" creationId="{13A8C6DC-705B-E4BA-D763-C5A8CE5C0A69}"/>
          </ac:spMkLst>
        </pc:spChg>
        <pc:spChg chg="mod">
          <ac:chgData name="Carolyn Drever" userId="36cdff22-840d-4a57-8845-f53c18a47696" providerId="ADAL" clId="{E7863391-C6C9-4639-A368-CCCDE5719590}" dt="2022-05-23T14:30:52.662" v="1180"/>
          <ac:spMkLst>
            <pc:docMk/>
            <pc:sldMk cId="3061689331" sldId="347"/>
            <ac:spMk id="91" creationId="{00000000-0000-0000-0000-000000000000}"/>
          </ac:spMkLst>
        </pc:spChg>
        <pc:picChg chg="del">
          <ac:chgData name="Carolyn Drever" userId="36cdff22-840d-4a57-8845-f53c18a47696" providerId="ADAL" clId="{E7863391-C6C9-4639-A368-CCCDE5719590}" dt="2022-05-23T14:30:27.762" v="1177" actId="21"/>
          <ac:picMkLst>
            <pc:docMk/>
            <pc:sldMk cId="3061689331" sldId="347"/>
            <ac:picMk id="5" creationId="{96B76A11-2B35-AFED-E798-2CAF0D65FD78}"/>
          </ac:picMkLst>
        </pc:picChg>
      </pc:sldChg>
      <pc:sldChg chg="del">
        <pc:chgData name="Carolyn Drever" userId="36cdff22-840d-4a57-8845-f53c18a47696" providerId="ADAL" clId="{E7863391-C6C9-4639-A368-CCCDE5719590}" dt="2022-05-23T13:42:16.381" v="5" actId="2696"/>
        <pc:sldMkLst>
          <pc:docMk/>
          <pc:sldMk cId="1089112986" sldId="348"/>
        </pc:sldMkLst>
      </pc:sldChg>
      <pc:sldChg chg="addSp modSp add mod">
        <pc:chgData name="Carolyn Drever" userId="36cdff22-840d-4a57-8845-f53c18a47696" providerId="ADAL" clId="{E7863391-C6C9-4639-A368-CCCDE5719590}" dt="2022-05-23T15:20:16.264" v="1797" actId="1076"/>
        <pc:sldMkLst>
          <pc:docMk/>
          <pc:sldMk cId="1609747793" sldId="348"/>
        </pc:sldMkLst>
        <pc:spChg chg="add mod">
          <ac:chgData name="Carolyn Drever" userId="36cdff22-840d-4a57-8845-f53c18a47696" providerId="ADAL" clId="{E7863391-C6C9-4639-A368-CCCDE5719590}" dt="2022-05-23T14:45:32.109" v="1278" actId="1076"/>
          <ac:spMkLst>
            <pc:docMk/>
            <pc:sldMk cId="1609747793" sldId="348"/>
            <ac:spMk id="4" creationId="{92D443CF-4D6A-33E2-4323-6D8BE29AB966}"/>
          </ac:spMkLst>
        </pc:spChg>
        <pc:spChg chg="add mod">
          <ac:chgData name="Carolyn Drever" userId="36cdff22-840d-4a57-8845-f53c18a47696" providerId="ADAL" clId="{E7863391-C6C9-4639-A368-CCCDE5719590}" dt="2022-05-23T14:45:13.804" v="1275" actId="255"/>
          <ac:spMkLst>
            <pc:docMk/>
            <pc:sldMk cId="1609747793" sldId="348"/>
            <ac:spMk id="6" creationId="{59AD03F3-FF81-C79F-1B55-A502FDD20F9F}"/>
          </ac:spMkLst>
        </pc:spChg>
        <pc:spChg chg="add mod">
          <ac:chgData name="Carolyn Drever" userId="36cdff22-840d-4a57-8845-f53c18a47696" providerId="ADAL" clId="{E7863391-C6C9-4639-A368-CCCDE5719590}" dt="2022-05-23T15:20:16.264" v="1797" actId="1076"/>
          <ac:spMkLst>
            <pc:docMk/>
            <pc:sldMk cId="1609747793" sldId="348"/>
            <ac:spMk id="7" creationId="{753F6E94-32C0-187B-1CD0-DB44DFA2001A}"/>
          </ac:spMkLst>
        </pc:spChg>
        <pc:picChg chg="add mod">
          <ac:chgData name="Carolyn Drever" userId="36cdff22-840d-4a57-8845-f53c18a47696" providerId="ADAL" clId="{E7863391-C6C9-4639-A368-CCCDE5719590}" dt="2022-05-23T14:45:54.525" v="1286" actId="1076"/>
          <ac:picMkLst>
            <pc:docMk/>
            <pc:sldMk cId="1609747793" sldId="348"/>
            <ac:picMk id="5" creationId="{542CCE86-4D91-641E-7FD0-38C9493142A4}"/>
          </ac:picMkLst>
        </pc:picChg>
      </pc:sldChg>
      <pc:sldChg chg="addSp delSp modSp add mod">
        <pc:chgData name="Carolyn Drever" userId="36cdff22-840d-4a57-8845-f53c18a47696" providerId="ADAL" clId="{E7863391-C6C9-4639-A368-CCCDE5719590}" dt="2022-05-23T14:51:01.861" v="1361" actId="1076"/>
        <pc:sldMkLst>
          <pc:docMk/>
          <pc:sldMk cId="3403671741" sldId="349"/>
        </pc:sldMkLst>
        <pc:spChg chg="add mod">
          <ac:chgData name="Carolyn Drever" userId="36cdff22-840d-4a57-8845-f53c18a47696" providerId="ADAL" clId="{E7863391-C6C9-4639-A368-CCCDE5719590}" dt="2022-05-23T14:46:58.226" v="1300" actId="1076"/>
          <ac:spMkLst>
            <pc:docMk/>
            <pc:sldMk cId="3403671741" sldId="349"/>
            <ac:spMk id="4" creationId="{21CF7766-7373-3B1C-72C2-5CC196123116}"/>
          </ac:spMkLst>
        </pc:spChg>
        <pc:spChg chg="add del mod">
          <ac:chgData name="Carolyn Drever" userId="36cdff22-840d-4a57-8845-f53c18a47696" providerId="ADAL" clId="{E7863391-C6C9-4639-A368-CCCDE5719590}" dt="2022-05-23T14:48:24.802" v="1327" actId="22"/>
          <ac:spMkLst>
            <pc:docMk/>
            <pc:sldMk cId="3403671741" sldId="349"/>
            <ac:spMk id="6" creationId="{FC108B6B-BCFC-58B1-6667-F21EE2F82703}"/>
          </ac:spMkLst>
        </pc:spChg>
        <pc:spChg chg="add mod">
          <ac:chgData name="Carolyn Drever" userId="36cdff22-840d-4a57-8845-f53c18a47696" providerId="ADAL" clId="{E7863391-C6C9-4639-A368-CCCDE5719590}" dt="2022-05-23T14:51:01.861" v="1361" actId="1076"/>
          <ac:spMkLst>
            <pc:docMk/>
            <pc:sldMk cId="3403671741" sldId="349"/>
            <ac:spMk id="8" creationId="{B1CEA857-C1D7-26DC-0FD7-CA69CA2ED53E}"/>
          </ac:spMkLst>
        </pc:spChg>
        <pc:spChg chg="add mod">
          <ac:chgData name="Carolyn Drever" userId="36cdff22-840d-4a57-8845-f53c18a47696" providerId="ADAL" clId="{E7863391-C6C9-4639-A368-CCCDE5719590}" dt="2022-05-23T14:50:23.752" v="1354" actId="1076"/>
          <ac:spMkLst>
            <pc:docMk/>
            <pc:sldMk cId="3403671741" sldId="349"/>
            <ac:spMk id="10" creationId="{8ED4E80B-DEB7-0965-EEB0-DD7C0C60BD5C}"/>
          </ac:spMkLst>
        </pc:spChg>
        <pc:spChg chg="add mod">
          <ac:chgData name="Carolyn Drever" userId="36cdff22-840d-4a57-8845-f53c18a47696" providerId="ADAL" clId="{E7863391-C6C9-4639-A368-CCCDE5719590}" dt="2022-05-23T14:50:49.471" v="1360" actId="1076"/>
          <ac:spMkLst>
            <pc:docMk/>
            <pc:sldMk cId="3403671741" sldId="349"/>
            <ac:spMk id="11" creationId="{1235AD04-D5BC-4DF2-6128-A8A4890859F0}"/>
          </ac:spMkLst>
        </pc:spChg>
        <pc:picChg chg="add mod">
          <ac:chgData name="Carolyn Drever" userId="36cdff22-840d-4a57-8845-f53c18a47696" providerId="ADAL" clId="{E7863391-C6C9-4639-A368-CCCDE5719590}" dt="2022-05-23T14:50:44.870" v="1358" actId="1076"/>
          <ac:picMkLst>
            <pc:docMk/>
            <pc:sldMk cId="3403671741" sldId="349"/>
            <ac:picMk id="9" creationId="{385CD91C-540B-3865-F820-A050CD9675DB}"/>
          </ac:picMkLst>
        </pc:picChg>
      </pc:sldChg>
      <pc:sldChg chg="addSp modSp add mod">
        <pc:chgData name="Carolyn Drever" userId="36cdff22-840d-4a57-8845-f53c18a47696" providerId="ADAL" clId="{E7863391-C6C9-4639-A368-CCCDE5719590}" dt="2022-05-23T15:01:24.742" v="1513" actId="14100"/>
        <pc:sldMkLst>
          <pc:docMk/>
          <pc:sldMk cId="253169456" sldId="350"/>
        </pc:sldMkLst>
        <pc:spChg chg="add mod">
          <ac:chgData name="Carolyn Drever" userId="36cdff22-840d-4a57-8845-f53c18a47696" providerId="ADAL" clId="{E7863391-C6C9-4639-A368-CCCDE5719590}" dt="2022-05-23T14:57:21.943" v="1471" actId="14100"/>
          <ac:spMkLst>
            <pc:docMk/>
            <pc:sldMk cId="253169456" sldId="350"/>
            <ac:spMk id="4" creationId="{4148A1EE-46FF-71A3-9B88-1A5888EE95D7}"/>
          </ac:spMkLst>
        </pc:spChg>
        <pc:spChg chg="add mod">
          <ac:chgData name="Carolyn Drever" userId="36cdff22-840d-4a57-8845-f53c18a47696" providerId="ADAL" clId="{E7863391-C6C9-4639-A368-CCCDE5719590}" dt="2022-05-23T14:56:28.120" v="1465" actId="14100"/>
          <ac:spMkLst>
            <pc:docMk/>
            <pc:sldMk cId="253169456" sldId="350"/>
            <ac:spMk id="6" creationId="{032B54C2-ABC0-8DD8-82CE-B22ED6C482AE}"/>
          </ac:spMkLst>
        </pc:spChg>
        <pc:spChg chg="add mod">
          <ac:chgData name="Carolyn Drever" userId="36cdff22-840d-4a57-8845-f53c18a47696" providerId="ADAL" clId="{E7863391-C6C9-4639-A368-CCCDE5719590}" dt="2022-05-23T14:58:21.249" v="1481" actId="255"/>
          <ac:spMkLst>
            <pc:docMk/>
            <pc:sldMk cId="253169456" sldId="350"/>
            <ac:spMk id="8" creationId="{4C05C29D-E9BA-E6AE-89CF-EFA74AE26D06}"/>
          </ac:spMkLst>
        </pc:spChg>
        <pc:picChg chg="add mod">
          <ac:chgData name="Carolyn Drever" userId="36cdff22-840d-4a57-8845-f53c18a47696" providerId="ADAL" clId="{E7863391-C6C9-4639-A368-CCCDE5719590}" dt="2022-05-23T15:01:24.742" v="1513" actId="14100"/>
          <ac:picMkLst>
            <pc:docMk/>
            <pc:sldMk cId="253169456" sldId="350"/>
            <ac:picMk id="7" creationId="{34B589CA-84F8-5D2E-8B6F-8278B6F5EB10}"/>
          </ac:picMkLst>
        </pc:picChg>
      </pc:sldChg>
      <pc:sldChg chg="addSp modSp add mod">
        <pc:chgData name="Carolyn Drever" userId="36cdff22-840d-4a57-8845-f53c18a47696" providerId="ADAL" clId="{E7863391-C6C9-4639-A368-CCCDE5719590}" dt="2022-05-23T14:54:52.079" v="1403" actId="14100"/>
        <pc:sldMkLst>
          <pc:docMk/>
          <pc:sldMk cId="485419341" sldId="351"/>
        </pc:sldMkLst>
        <pc:spChg chg="add mod">
          <ac:chgData name="Carolyn Drever" userId="36cdff22-840d-4a57-8845-f53c18a47696" providerId="ADAL" clId="{E7863391-C6C9-4639-A368-CCCDE5719590}" dt="2022-05-23T14:51:59.663" v="1373" actId="1076"/>
          <ac:spMkLst>
            <pc:docMk/>
            <pc:sldMk cId="485419341" sldId="351"/>
            <ac:spMk id="4" creationId="{56F3675D-BD5B-FC7B-3096-C0F5A7BA9EAA}"/>
          </ac:spMkLst>
        </pc:spChg>
        <pc:spChg chg="add mod">
          <ac:chgData name="Carolyn Drever" userId="36cdff22-840d-4a57-8845-f53c18a47696" providerId="ADAL" clId="{E7863391-C6C9-4639-A368-CCCDE5719590}" dt="2022-05-23T14:54:52.079" v="1403" actId="14100"/>
          <ac:spMkLst>
            <pc:docMk/>
            <pc:sldMk cId="485419341" sldId="351"/>
            <ac:spMk id="6" creationId="{DF7A458D-EDAF-DD88-EB85-B3BF8BF93623}"/>
          </ac:spMkLst>
        </pc:spChg>
        <pc:spChg chg="add mod">
          <ac:chgData name="Carolyn Drever" userId="36cdff22-840d-4a57-8845-f53c18a47696" providerId="ADAL" clId="{E7863391-C6C9-4639-A368-CCCDE5719590}" dt="2022-05-23T14:54:46.233" v="1402" actId="255"/>
          <ac:spMkLst>
            <pc:docMk/>
            <pc:sldMk cId="485419341" sldId="351"/>
            <ac:spMk id="8" creationId="{66EBF8AB-69AA-11E4-1440-AC81C3754479}"/>
          </ac:spMkLst>
        </pc:spChg>
        <pc:picChg chg="add mod">
          <ac:chgData name="Carolyn Drever" userId="36cdff22-840d-4a57-8845-f53c18a47696" providerId="ADAL" clId="{E7863391-C6C9-4639-A368-CCCDE5719590}" dt="2022-05-23T14:54:34.985" v="1399" actId="14100"/>
          <ac:picMkLst>
            <pc:docMk/>
            <pc:sldMk cId="485419341" sldId="351"/>
            <ac:picMk id="7" creationId="{90D7E2C2-5F22-B5D7-6648-A4AD5CE8DA90}"/>
          </ac:picMkLst>
        </pc:picChg>
      </pc:sldChg>
      <pc:sldChg chg="addSp delSp modSp add mod">
        <pc:chgData name="Carolyn Drever" userId="36cdff22-840d-4a57-8845-f53c18a47696" providerId="ADAL" clId="{E7863391-C6C9-4639-A368-CCCDE5719590}" dt="2022-05-23T15:04:30.033" v="1582" actId="14100"/>
        <pc:sldMkLst>
          <pc:docMk/>
          <pc:sldMk cId="1554730249" sldId="352"/>
        </pc:sldMkLst>
        <pc:spChg chg="add mod">
          <ac:chgData name="Carolyn Drever" userId="36cdff22-840d-4a57-8845-f53c18a47696" providerId="ADAL" clId="{E7863391-C6C9-4639-A368-CCCDE5719590}" dt="2022-05-23T14:59:11.747" v="1487" actId="207"/>
          <ac:spMkLst>
            <pc:docMk/>
            <pc:sldMk cId="1554730249" sldId="352"/>
            <ac:spMk id="5" creationId="{D1DABEBF-8EFC-7EAF-12D2-C097BF4199EC}"/>
          </ac:spMkLst>
        </pc:spChg>
        <pc:spChg chg="add mod">
          <ac:chgData name="Carolyn Drever" userId="36cdff22-840d-4a57-8845-f53c18a47696" providerId="ADAL" clId="{E7863391-C6C9-4639-A368-CCCDE5719590}" dt="2022-05-23T15:04:30.033" v="1582" actId="14100"/>
          <ac:spMkLst>
            <pc:docMk/>
            <pc:sldMk cId="1554730249" sldId="352"/>
            <ac:spMk id="7" creationId="{BCBC5CC2-7ECF-F69A-D56E-0CC92449B93F}"/>
          </ac:spMkLst>
        </pc:spChg>
        <pc:spChg chg="add mod">
          <ac:chgData name="Carolyn Drever" userId="36cdff22-840d-4a57-8845-f53c18a47696" providerId="ADAL" clId="{E7863391-C6C9-4639-A368-CCCDE5719590}" dt="2022-05-23T15:01:15.730" v="1512" actId="1076"/>
          <ac:spMkLst>
            <pc:docMk/>
            <pc:sldMk cId="1554730249" sldId="352"/>
            <ac:spMk id="9" creationId="{F61D757B-AB31-C4A0-1B93-51C04E7C3C5E}"/>
          </ac:spMkLst>
        </pc:spChg>
        <pc:picChg chg="add del mod">
          <ac:chgData name="Carolyn Drever" userId="36cdff22-840d-4a57-8845-f53c18a47696" providerId="ADAL" clId="{E7863391-C6C9-4639-A368-CCCDE5719590}" dt="2022-05-23T14:57:38.090" v="1474"/>
          <ac:picMkLst>
            <pc:docMk/>
            <pc:sldMk cId="1554730249" sldId="352"/>
            <ac:picMk id="3" creationId="{5E8FA68E-30AC-A301-28E8-D6B84ED74E3B}"/>
          </ac:picMkLst>
        </pc:picChg>
        <pc:picChg chg="add mod">
          <ac:chgData name="Carolyn Drever" userId="36cdff22-840d-4a57-8845-f53c18a47696" providerId="ADAL" clId="{E7863391-C6C9-4639-A368-CCCDE5719590}" dt="2022-05-23T15:01:11.427" v="1511" actId="14100"/>
          <ac:picMkLst>
            <pc:docMk/>
            <pc:sldMk cId="1554730249" sldId="352"/>
            <ac:picMk id="8" creationId="{86C79569-3145-DAAE-06CA-2FA86E5E6F30}"/>
          </ac:picMkLst>
        </pc:picChg>
      </pc:sldChg>
      <pc:sldChg chg="addSp modSp add mod">
        <pc:chgData name="Carolyn Drever" userId="36cdff22-840d-4a57-8845-f53c18a47696" providerId="ADAL" clId="{E7863391-C6C9-4639-A368-CCCDE5719590}" dt="2022-05-23T15:09:50.472" v="1679" actId="14100"/>
        <pc:sldMkLst>
          <pc:docMk/>
          <pc:sldMk cId="867730487" sldId="353"/>
        </pc:sldMkLst>
        <pc:spChg chg="add mod">
          <ac:chgData name="Carolyn Drever" userId="36cdff22-840d-4a57-8845-f53c18a47696" providerId="ADAL" clId="{E7863391-C6C9-4639-A368-CCCDE5719590}" dt="2022-05-23T15:02:17.403" v="1520" actId="14100"/>
          <ac:spMkLst>
            <pc:docMk/>
            <pc:sldMk cId="867730487" sldId="353"/>
            <ac:spMk id="4" creationId="{9EB4FEEE-C266-6732-B695-E511EA239F1F}"/>
          </ac:spMkLst>
        </pc:spChg>
        <pc:spChg chg="add mod">
          <ac:chgData name="Carolyn Drever" userId="36cdff22-840d-4a57-8845-f53c18a47696" providerId="ADAL" clId="{E7863391-C6C9-4639-A368-CCCDE5719590}" dt="2022-05-23T15:04:33.519" v="1584" actId="14100"/>
          <ac:spMkLst>
            <pc:docMk/>
            <pc:sldMk cId="867730487" sldId="353"/>
            <ac:spMk id="6" creationId="{64D989F2-7588-9851-CDD7-17499F6A0ED0}"/>
          </ac:spMkLst>
        </pc:spChg>
        <pc:spChg chg="add mod">
          <ac:chgData name="Carolyn Drever" userId="36cdff22-840d-4a57-8845-f53c18a47696" providerId="ADAL" clId="{E7863391-C6C9-4639-A368-CCCDE5719590}" dt="2022-05-23T15:09:41.782" v="1677" actId="1076"/>
          <ac:spMkLst>
            <pc:docMk/>
            <pc:sldMk cId="867730487" sldId="353"/>
            <ac:spMk id="8" creationId="{1DA5AE93-D484-CD4E-B987-A64BBD33EE8A}"/>
          </ac:spMkLst>
        </pc:spChg>
        <pc:picChg chg="add mod">
          <ac:chgData name="Carolyn Drever" userId="36cdff22-840d-4a57-8845-f53c18a47696" providerId="ADAL" clId="{E7863391-C6C9-4639-A368-CCCDE5719590}" dt="2022-05-23T15:09:50.472" v="1679" actId="14100"/>
          <ac:picMkLst>
            <pc:docMk/>
            <pc:sldMk cId="867730487" sldId="353"/>
            <ac:picMk id="7" creationId="{D16C9859-97D8-29E1-673E-21AE386636FA}"/>
          </ac:picMkLst>
        </pc:picChg>
      </pc:sldChg>
      <pc:sldChg chg="addSp modSp add mod">
        <pc:chgData name="Carolyn Drever" userId="36cdff22-840d-4a57-8845-f53c18a47696" providerId="ADAL" clId="{E7863391-C6C9-4639-A368-CCCDE5719590}" dt="2022-05-23T15:09:24.226" v="1672" actId="1076"/>
        <pc:sldMkLst>
          <pc:docMk/>
          <pc:sldMk cId="973931622" sldId="354"/>
        </pc:sldMkLst>
        <pc:spChg chg="add mod">
          <ac:chgData name="Carolyn Drever" userId="36cdff22-840d-4a57-8845-f53c18a47696" providerId="ADAL" clId="{E7863391-C6C9-4639-A368-CCCDE5719590}" dt="2022-05-23T15:05:15.010" v="1626" actId="14100"/>
          <ac:spMkLst>
            <pc:docMk/>
            <pc:sldMk cId="973931622" sldId="354"/>
            <ac:spMk id="4" creationId="{502640E9-56B0-E666-EE46-FFE63CA80815}"/>
          </ac:spMkLst>
        </pc:spChg>
        <pc:spChg chg="add mod">
          <ac:chgData name="Carolyn Drever" userId="36cdff22-840d-4a57-8845-f53c18a47696" providerId="ADAL" clId="{E7863391-C6C9-4639-A368-CCCDE5719590}" dt="2022-05-23T15:06:29.932" v="1646" actId="14100"/>
          <ac:spMkLst>
            <pc:docMk/>
            <pc:sldMk cId="973931622" sldId="354"/>
            <ac:spMk id="6" creationId="{92B570BD-CA8F-3029-1B39-34A11901EF96}"/>
          </ac:spMkLst>
        </pc:spChg>
        <pc:spChg chg="add mod">
          <ac:chgData name="Carolyn Drever" userId="36cdff22-840d-4a57-8845-f53c18a47696" providerId="ADAL" clId="{E7863391-C6C9-4639-A368-CCCDE5719590}" dt="2022-05-23T15:09:24.226" v="1672" actId="1076"/>
          <ac:spMkLst>
            <pc:docMk/>
            <pc:sldMk cId="973931622" sldId="354"/>
            <ac:spMk id="7" creationId="{B208981E-9645-815E-E818-2916BE79A57F}"/>
          </ac:spMkLst>
        </pc:spChg>
        <pc:picChg chg="add mod">
          <ac:chgData name="Carolyn Drever" userId="36cdff22-840d-4a57-8845-f53c18a47696" providerId="ADAL" clId="{E7863391-C6C9-4639-A368-CCCDE5719590}" dt="2022-05-23T15:09:20.335" v="1671" actId="14100"/>
          <ac:picMkLst>
            <pc:docMk/>
            <pc:sldMk cId="973931622" sldId="354"/>
            <ac:picMk id="8" creationId="{5B38A9AE-E5B4-3322-BDF0-F681AD722C35}"/>
          </ac:picMkLst>
        </pc:picChg>
      </pc:sldChg>
      <pc:sldChg chg="addSp modSp add mod">
        <pc:chgData name="Carolyn Drever" userId="36cdff22-840d-4a57-8845-f53c18a47696" providerId="ADAL" clId="{E7863391-C6C9-4639-A368-CCCDE5719590}" dt="2022-05-23T15:13:07.295" v="1713" actId="14100"/>
        <pc:sldMkLst>
          <pc:docMk/>
          <pc:sldMk cId="1662702694" sldId="355"/>
        </pc:sldMkLst>
        <pc:spChg chg="add mod">
          <ac:chgData name="Carolyn Drever" userId="36cdff22-840d-4a57-8845-f53c18a47696" providerId="ADAL" clId="{E7863391-C6C9-4639-A368-CCCDE5719590}" dt="2022-05-23T15:11:52.785" v="1702" actId="255"/>
          <ac:spMkLst>
            <pc:docMk/>
            <pc:sldMk cId="1662702694" sldId="355"/>
            <ac:spMk id="5" creationId="{225575B5-08C3-88AE-EA48-44F70A79F6FE}"/>
          </ac:spMkLst>
        </pc:spChg>
        <pc:spChg chg="add mod">
          <ac:chgData name="Carolyn Drever" userId="36cdff22-840d-4a57-8845-f53c18a47696" providerId="ADAL" clId="{E7863391-C6C9-4639-A368-CCCDE5719590}" dt="2022-05-23T15:12:58.049" v="1712" actId="1076"/>
          <ac:spMkLst>
            <pc:docMk/>
            <pc:sldMk cId="1662702694" sldId="355"/>
            <ac:spMk id="7" creationId="{C12C1CBD-88C4-3676-9A84-96B75C489FD8}"/>
          </ac:spMkLst>
        </pc:spChg>
        <pc:graphicFrameChg chg="add mod modGraphic">
          <ac:chgData name="Carolyn Drever" userId="36cdff22-840d-4a57-8845-f53c18a47696" providerId="ADAL" clId="{E7863391-C6C9-4639-A368-CCCDE5719590}" dt="2022-05-23T15:13:07.295" v="1713" actId="14100"/>
          <ac:graphicFrameMkLst>
            <pc:docMk/>
            <pc:sldMk cId="1662702694" sldId="355"/>
            <ac:graphicFrameMk id="3" creationId="{053DC6CD-B948-53FB-25DF-CCD7B67DCD29}"/>
          </ac:graphicFrameMkLst>
        </pc:graphicFrameChg>
      </pc:sldChg>
      <pc:sldChg chg="addSp modSp add mod modAnim">
        <pc:chgData name="Carolyn Drever" userId="36cdff22-840d-4a57-8845-f53c18a47696" providerId="ADAL" clId="{E7863391-C6C9-4639-A368-CCCDE5719590}" dt="2022-05-23T15:19:40.617" v="1791" actId="1076"/>
        <pc:sldMkLst>
          <pc:docMk/>
          <pc:sldMk cId="812128429" sldId="356"/>
        </pc:sldMkLst>
        <pc:spChg chg="add mod">
          <ac:chgData name="Carolyn Drever" userId="36cdff22-840d-4a57-8845-f53c18a47696" providerId="ADAL" clId="{E7863391-C6C9-4639-A368-CCCDE5719590}" dt="2022-05-23T15:13:46.913" v="1720" actId="14100"/>
          <ac:spMkLst>
            <pc:docMk/>
            <pc:sldMk cId="812128429" sldId="356"/>
            <ac:spMk id="4" creationId="{9FED9D2B-686B-6C91-5D80-39A9BEFAD3A0}"/>
          </ac:spMkLst>
        </pc:spChg>
        <pc:spChg chg="add mod">
          <ac:chgData name="Carolyn Drever" userId="36cdff22-840d-4a57-8845-f53c18a47696" providerId="ADAL" clId="{E7863391-C6C9-4639-A368-CCCDE5719590}" dt="2022-05-23T15:14:28.714" v="1729" actId="207"/>
          <ac:spMkLst>
            <pc:docMk/>
            <pc:sldMk cId="812128429" sldId="356"/>
            <ac:spMk id="6" creationId="{8EE3F117-E20A-F520-7BE6-B19725DBC5B9}"/>
          </ac:spMkLst>
        </pc:spChg>
        <pc:spChg chg="add mod">
          <ac:chgData name="Carolyn Drever" userId="36cdff22-840d-4a57-8845-f53c18a47696" providerId="ADAL" clId="{E7863391-C6C9-4639-A368-CCCDE5719590}" dt="2022-05-23T15:19:40.617" v="1791" actId="1076"/>
          <ac:spMkLst>
            <pc:docMk/>
            <pc:sldMk cId="812128429" sldId="356"/>
            <ac:spMk id="8" creationId="{2DD8D940-8F60-2C3D-0004-C17CF59BA284}"/>
          </ac:spMkLst>
        </pc:spChg>
        <pc:spChg chg="add mod">
          <ac:chgData name="Carolyn Drever" userId="36cdff22-840d-4a57-8845-f53c18a47696" providerId="ADAL" clId="{E7863391-C6C9-4639-A368-CCCDE5719590}" dt="2022-05-23T15:15:57.850" v="1745" actId="1076"/>
          <ac:spMkLst>
            <pc:docMk/>
            <pc:sldMk cId="812128429" sldId="356"/>
            <ac:spMk id="9" creationId="{AC6D5098-F196-CCE1-ADAB-6AA9A924419C}"/>
          </ac:spMkLst>
        </pc:spChg>
        <pc:picChg chg="add mod">
          <ac:chgData name="Carolyn Drever" userId="36cdff22-840d-4a57-8845-f53c18a47696" providerId="ADAL" clId="{E7863391-C6C9-4639-A368-CCCDE5719590}" dt="2022-05-23T15:15:39.499" v="1741" actId="1076"/>
          <ac:picMkLst>
            <pc:docMk/>
            <pc:sldMk cId="812128429" sldId="356"/>
            <ac:picMk id="7" creationId="{8973385A-C1D0-689F-E7D1-D65A169A4A85}"/>
          </ac:picMkLst>
        </pc:picChg>
      </pc:sldChg>
      <pc:sldChg chg="addSp delSp modSp add mod">
        <pc:chgData name="Carolyn Drever" userId="36cdff22-840d-4a57-8845-f53c18a47696" providerId="ADAL" clId="{E7863391-C6C9-4639-A368-CCCDE5719590}" dt="2022-05-23T15:21:29.920" v="1803" actId="14100"/>
        <pc:sldMkLst>
          <pc:docMk/>
          <pc:sldMk cId="1037721039" sldId="357"/>
        </pc:sldMkLst>
        <pc:spChg chg="add del mod">
          <ac:chgData name="Carolyn Drever" userId="36cdff22-840d-4a57-8845-f53c18a47696" providerId="ADAL" clId="{E7863391-C6C9-4639-A368-CCCDE5719590}" dt="2022-05-23T15:16:04.097" v="1747"/>
          <ac:spMkLst>
            <pc:docMk/>
            <pc:sldMk cId="1037721039" sldId="357"/>
            <ac:spMk id="3" creationId="{3EE461F5-6206-02E2-67B9-0BBBD4513794}"/>
          </ac:spMkLst>
        </pc:spChg>
        <pc:spChg chg="add mod">
          <ac:chgData name="Carolyn Drever" userId="36cdff22-840d-4a57-8845-f53c18a47696" providerId="ADAL" clId="{E7863391-C6C9-4639-A368-CCCDE5719590}" dt="2022-05-23T15:21:29.920" v="1803" actId="14100"/>
          <ac:spMkLst>
            <pc:docMk/>
            <pc:sldMk cId="1037721039" sldId="357"/>
            <ac:spMk id="5" creationId="{568BA26F-F8FB-E060-2651-DEFCAE093DF6}"/>
          </ac:spMkLst>
        </pc:spChg>
        <pc:spChg chg="add mod">
          <ac:chgData name="Carolyn Drever" userId="36cdff22-840d-4a57-8845-f53c18a47696" providerId="ADAL" clId="{E7863391-C6C9-4639-A368-CCCDE5719590}" dt="2022-05-23T15:19:10.181" v="1784" actId="20577"/>
          <ac:spMkLst>
            <pc:docMk/>
            <pc:sldMk cId="1037721039" sldId="357"/>
            <ac:spMk id="7" creationId="{F6753674-BAD6-D99B-FA5A-1FE206A84D8E}"/>
          </ac:spMkLst>
        </pc:spChg>
        <pc:spChg chg="add mod">
          <ac:chgData name="Carolyn Drever" userId="36cdff22-840d-4a57-8845-f53c18a47696" providerId="ADAL" clId="{E7863391-C6C9-4639-A368-CCCDE5719590}" dt="2022-05-23T15:20:43.477" v="1799" actId="1076"/>
          <ac:spMkLst>
            <pc:docMk/>
            <pc:sldMk cId="1037721039" sldId="357"/>
            <ac:spMk id="9" creationId="{490494AA-FDF0-7436-C0BB-F86E8CA06260}"/>
          </ac:spMkLst>
        </pc:spChg>
        <pc:spChg chg="add mod">
          <ac:chgData name="Carolyn Drever" userId="36cdff22-840d-4a57-8845-f53c18a47696" providerId="ADAL" clId="{E7863391-C6C9-4639-A368-CCCDE5719590}" dt="2022-05-23T15:19:49.311" v="1793" actId="1076"/>
          <ac:spMkLst>
            <pc:docMk/>
            <pc:sldMk cId="1037721039" sldId="357"/>
            <ac:spMk id="10" creationId="{D1296CEF-E0C6-A17A-32BC-A6E72A9260B3}"/>
          </ac:spMkLst>
        </pc:spChg>
        <pc:picChg chg="add mod">
          <ac:chgData name="Carolyn Drever" userId="36cdff22-840d-4a57-8845-f53c18a47696" providerId="ADAL" clId="{E7863391-C6C9-4639-A368-CCCDE5719590}" dt="2022-05-23T15:20:47.536" v="1800" actId="1076"/>
          <ac:picMkLst>
            <pc:docMk/>
            <pc:sldMk cId="1037721039" sldId="357"/>
            <ac:picMk id="8" creationId="{E970A858-3402-D8EF-1E0F-C803CFFD22ED}"/>
          </ac:picMkLst>
        </pc:picChg>
      </pc:sldChg>
      <pc:sldChg chg="addSp delSp modSp add mod">
        <pc:chgData name="Carolyn Drever" userId="36cdff22-840d-4a57-8845-f53c18a47696" providerId="ADAL" clId="{E7863391-C6C9-4639-A368-CCCDE5719590}" dt="2022-05-23T15:40:30.168" v="2344" actId="1076"/>
        <pc:sldMkLst>
          <pc:docMk/>
          <pc:sldMk cId="4182904076" sldId="358"/>
        </pc:sldMkLst>
        <pc:spChg chg="add mod">
          <ac:chgData name="Carolyn Drever" userId="36cdff22-840d-4a57-8845-f53c18a47696" providerId="ADAL" clId="{E7863391-C6C9-4639-A368-CCCDE5719590}" dt="2022-05-23T15:40:27.022" v="2343" actId="1076"/>
          <ac:spMkLst>
            <pc:docMk/>
            <pc:sldMk cId="4182904076" sldId="358"/>
            <ac:spMk id="4" creationId="{FFBF4DE3-1388-A4AD-C44D-9638029C1B1D}"/>
          </ac:spMkLst>
        </pc:spChg>
        <pc:spChg chg="add mod">
          <ac:chgData name="Carolyn Drever" userId="36cdff22-840d-4a57-8845-f53c18a47696" providerId="ADAL" clId="{E7863391-C6C9-4639-A368-CCCDE5719590}" dt="2022-05-23T15:40:07.458" v="2341" actId="1076"/>
          <ac:spMkLst>
            <pc:docMk/>
            <pc:sldMk cId="4182904076" sldId="358"/>
            <ac:spMk id="6" creationId="{0A8FB72F-1766-6648-44FB-FDFF5A4A0E9F}"/>
          </ac:spMkLst>
        </pc:spChg>
        <pc:spChg chg="add mod">
          <ac:chgData name="Carolyn Drever" userId="36cdff22-840d-4a57-8845-f53c18a47696" providerId="ADAL" clId="{E7863391-C6C9-4639-A368-CCCDE5719590}" dt="2022-05-23T15:40:30.168" v="2344" actId="1076"/>
          <ac:spMkLst>
            <pc:docMk/>
            <pc:sldMk cId="4182904076" sldId="358"/>
            <ac:spMk id="8" creationId="{012BD428-F351-6577-DC01-884427B72BD2}"/>
          </ac:spMkLst>
        </pc:spChg>
        <pc:picChg chg="add del mod">
          <ac:chgData name="Carolyn Drever" userId="36cdff22-840d-4a57-8845-f53c18a47696" providerId="ADAL" clId="{E7863391-C6C9-4639-A368-CCCDE5719590}" dt="2022-05-23T15:37:14.673" v="2304" actId="21"/>
          <ac:picMkLst>
            <pc:docMk/>
            <pc:sldMk cId="4182904076" sldId="358"/>
            <ac:picMk id="7" creationId="{0B796ED4-E663-0550-49F0-40D781A03C7D}"/>
          </ac:picMkLst>
        </pc:picChg>
      </pc:sldChg>
      <pc:sldChg chg="addSp modSp add mod">
        <pc:chgData name="Carolyn Drever" userId="36cdff22-840d-4a57-8845-f53c18a47696" providerId="ADAL" clId="{E7863391-C6C9-4639-A368-CCCDE5719590}" dt="2022-05-23T15:25:03.244" v="1912" actId="1076"/>
        <pc:sldMkLst>
          <pc:docMk/>
          <pc:sldMk cId="1752419596" sldId="359"/>
        </pc:sldMkLst>
        <pc:spChg chg="add mod">
          <ac:chgData name="Carolyn Drever" userId="36cdff22-840d-4a57-8845-f53c18a47696" providerId="ADAL" clId="{E7863391-C6C9-4639-A368-CCCDE5719590}" dt="2022-05-23T15:24:49.814" v="1908" actId="14100"/>
          <ac:spMkLst>
            <pc:docMk/>
            <pc:sldMk cId="1752419596" sldId="359"/>
            <ac:spMk id="4" creationId="{AB8BBA1D-B9C8-61DC-FD59-83EB56A30AE1}"/>
          </ac:spMkLst>
        </pc:spChg>
        <pc:spChg chg="add mod">
          <ac:chgData name="Carolyn Drever" userId="36cdff22-840d-4a57-8845-f53c18a47696" providerId="ADAL" clId="{E7863391-C6C9-4639-A368-CCCDE5719590}" dt="2022-05-23T15:21:54.774" v="1873" actId="20577"/>
          <ac:spMkLst>
            <pc:docMk/>
            <pc:sldMk cId="1752419596" sldId="359"/>
            <ac:spMk id="5" creationId="{69A5FF85-46C1-AB3E-84F4-DA4498DE7005}"/>
          </ac:spMkLst>
        </pc:spChg>
        <pc:spChg chg="add mod">
          <ac:chgData name="Carolyn Drever" userId="36cdff22-840d-4a57-8845-f53c18a47696" providerId="ADAL" clId="{E7863391-C6C9-4639-A368-CCCDE5719590}" dt="2022-05-23T15:25:03.244" v="1912" actId="1076"/>
          <ac:spMkLst>
            <pc:docMk/>
            <pc:sldMk cId="1752419596" sldId="359"/>
            <ac:spMk id="7" creationId="{67064596-3D21-5193-7FD0-38B356B949D5}"/>
          </ac:spMkLst>
        </pc:spChg>
        <pc:picChg chg="add mod">
          <ac:chgData name="Carolyn Drever" userId="36cdff22-840d-4a57-8845-f53c18a47696" providerId="ADAL" clId="{E7863391-C6C9-4639-A368-CCCDE5719590}" dt="2022-05-23T15:24:59.455" v="1911" actId="14100"/>
          <ac:picMkLst>
            <pc:docMk/>
            <pc:sldMk cId="1752419596" sldId="359"/>
            <ac:picMk id="6" creationId="{9DE4F8E0-0A27-8E12-D002-4076B4A72717}"/>
          </ac:picMkLst>
        </pc:picChg>
      </pc:sldChg>
      <pc:sldChg chg="addSp modSp add mod">
        <pc:chgData name="Carolyn Drever" userId="36cdff22-840d-4a57-8845-f53c18a47696" providerId="ADAL" clId="{E7863391-C6C9-4639-A368-CCCDE5719590}" dt="2022-05-23T15:28:54.560" v="1954" actId="1076"/>
        <pc:sldMkLst>
          <pc:docMk/>
          <pc:sldMk cId="3099293705" sldId="360"/>
        </pc:sldMkLst>
        <pc:spChg chg="add mod">
          <ac:chgData name="Carolyn Drever" userId="36cdff22-840d-4a57-8845-f53c18a47696" providerId="ADAL" clId="{E7863391-C6C9-4639-A368-CCCDE5719590}" dt="2022-05-23T15:27:37.596" v="1948" actId="1076"/>
          <ac:spMkLst>
            <pc:docMk/>
            <pc:sldMk cId="3099293705" sldId="360"/>
            <ac:spMk id="3" creationId="{CE782B91-56DF-36D1-2784-9740A5A6FBED}"/>
          </ac:spMkLst>
        </pc:spChg>
        <pc:spChg chg="add mod">
          <ac:chgData name="Carolyn Drever" userId="36cdff22-840d-4a57-8845-f53c18a47696" providerId="ADAL" clId="{E7863391-C6C9-4639-A368-CCCDE5719590}" dt="2022-05-23T15:28:54.560" v="1954" actId="1076"/>
          <ac:spMkLst>
            <pc:docMk/>
            <pc:sldMk cId="3099293705" sldId="360"/>
            <ac:spMk id="5" creationId="{0386F75D-6162-DFF6-60EB-E7690D2220D6}"/>
          </ac:spMkLst>
        </pc:spChg>
      </pc:sldChg>
      <pc:sldChg chg="addSp modSp add mod">
        <pc:chgData name="Carolyn Drever" userId="36cdff22-840d-4a57-8845-f53c18a47696" providerId="ADAL" clId="{E7863391-C6C9-4639-A368-CCCDE5719590}" dt="2022-05-23T15:31:47.137" v="1989" actId="14100"/>
        <pc:sldMkLst>
          <pc:docMk/>
          <pc:sldMk cId="1101075551" sldId="361"/>
        </pc:sldMkLst>
        <pc:spChg chg="add mod">
          <ac:chgData name="Carolyn Drever" userId="36cdff22-840d-4a57-8845-f53c18a47696" providerId="ADAL" clId="{E7863391-C6C9-4639-A368-CCCDE5719590}" dt="2022-05-23T15:31:39.177" v="1988" actId="1076"/>
          <ac:spMkLst>
            <pc:docMk/>
            <pc:sldMk cId="1101075551" sldId="361"/>
            <ac:spMk id="4" creationId="{D2E513F7-0A7A-05C2-3A0D-A99425F77A8A}"/>
          </ac:spMkLst>
        </pc:spChg>
        <pc:spChg chg="add mod">
          <ac:chgData name="Carolyn Drever" userId="36cdff22-840d-4a57-8845-f53c18a47696" providerId="ADAL" clId="{E7863391-C6C9-4639-A368-CCCDE5719590}" dt="2022-05-23T15:31:32.243" v="1987" actId="14100"/>
          <ac:spMkLst>
            <pc:docMk/>
            <pc:sldMk cId="1101075551" sldId="361"/>
            <ac:spMk id="6" creationId="{F9ABB5B0-3384-8A58-9F5C-215ED4E9A82B}"/>
          </ac:spMkLst>
        </pc:spChg>
        <pc:spChg chg="add mod">
          <ac:chgData name="Carolyn Drever" userId="36cdff22-840d-4a57-8845-f53c18a47696" providerId="ADAL" clId="{E7863391-C6C9-4639-A368-CCCDE5719590}" dt="2022-05-23T15:31:47.137" v="1989" actId="14100"/>
          <ac:spMkLst>
            <pc:docMk/>
            <pc:sldMk cId="1101075551" sldId="361"/>
            <ac:spMk id="7" creationId="{D7050464-7D53-9381-843A-AFDB0458B63F}"/>
          </ac:spMkLst>
        </pc:spChg>
      </pc:sldChg>
      <pc:sldChg chg="addSp modSp add mod">
        <pc:chgData name="Carolyn Drever" userId="36cdff22-840d-4a57-8845-f53c18a47696" providerId="ADAL" clId="{E7863391-C6C9-4639-A368-CCCDE5719590}" dt="2022-05-23T15:47:40.422" v="2576" actId="1076"/>
        <pc:sldMkLst>
          <pc:docMk/>
          <pc:sldMk cId="2311845047" sldId="362"/>
        </pc:sldMkLst>
        <pc:spChg chg="add mod">
          <ac:chgData name="Carolyn Drever" userId="36cdff22-840d-4a57-8845-f53c18a47696" providerId="ADAL" clId="{E7863391-C6C9-4639-A368-CCCDE5719590}" dt="2022-05-23T15:44:21.003" v="2417" actId="1076"/>
          <ac:spMkLst>
            <pc:docMk/>
            <pc:sldMk cId="2311845047" sldId="362"/>
            <ac:spMk id="4" creationId="{45D108E0-1B92-B93F-43BD-97E8DBAAE45B}"/>
          </ac:spMkLst>
        </pc:spChg>
        <pc:spChg chg="add mod">
          <ac:chgData name="Carolyn Drever" userId="36cdff22-840d-4a57-8845-f53c18a47696" providerId="ADAL" clId="{E7863391-C6C9-4639-A368-CCCDE5719590}" dt="2022-05-23T15:46:23.334" v="2559" actId="14100"/>
          <ac:spMkLst>
            <pc:docMk/>
            <pc:sldMk cId="2311845047" sldId="362"/>
            <ac:spMk id="6" creationId="{BEAC0ED4-240B-A301-55F4-8CB9B386B438}"/>
          </ac:spMkLst>
        </pc:spChg>
        <pc:spChg chg="add mod">
          <ac:chgData name="Carolyn Drever" userId="36cdff22-840d-4a57-8845-f53c18a47696" providerId="ADAL" clId="{E7863391-C6C9-4639-A368-CCCDE5719590}" dt="2022-05-23T15:47:40.422" v="2576" actId="1076"/>
          <ac:spMkLst>
            <pc:docMk/>
            <pc:sldMk cId="2311845047" sldId="362"/>
            <ac:spMk id="7" creationId="{C5A3D554-B3D4-465F-4A77-447E48CFADD2}"/>
          </ac:spMkLst>
        </pc:spChg>
        <pc:spChg chg="add mod">
          <ac:chgData name="Carolyn Drever" userId="36cdff22-840d-4a57-8845-f53c18a47696" providerId="ADAL" clId="{E7863391-C6C9-4639-A368-CCCDE5719590}" dt="2022-05-23T15:47:32.954" v="2573" actId="255"/>
          <ac:spMkLst>
            <pc:docMk/>
            <pc:sldMk cId="2311845047" sldId="362"/>
            <ac:spMk id="9" creationId="{2D814B0D-1AA6-3F78-D213-1989EAB227E5}"/>
          </ac:spMkLst>
        </pc:spChg>
        <pc:picChg chg="add mod">
          <ac:chgData name="Carolyn Drever" userId="36cdff22-840d-4a57-8845-f53c18a47696" providerId="ADAL" clId="{E7863391-C6C9-4639-A368-CCCDE5719590}" dt="2022-05-23T15:47:36.600" v="2575" actId="1076"/>
          <ac:picMkLst>
            <pc:docMk/>
            <pc:sldMk cId="2311845047" sldId="362"/>
            <ac:picMk id="8" creationId="{45676AB1-A213-1402-EFA7-7D324193DBF7}"/>
          </ac:picMkLst>
        </pc:picChg>
      </pc:sldChg>
      <pc:sldChg chg="addSp modSp add mod">
        <pc:chgData name="Carolyn Drever" userId="36cdff22-840d-4a57-8845-f53c18a47696" providerId="ADAL" clId="{E7863391-C6C9-4639-A368-CCCDE5719590}" dt="2022-05-23T15:52:30.682" v="2615" actId="14100"/>
        <pc:sldMkLst>
          <pc:docMk/>
          <pc:sldMk cId="3269624451" sldId="363"/>
        </pc:sldMkLst>
        <pc:spChg chg="add mod">
          <ac:chgData name="Carolyn Drever" userId="36cdff22-840d-4a57-8845-f53c18a47696" providerId="ADAL" clId="{E7863391-C6C9-4639-A368-CCCDE5719590}" dt="2022-05-23T15:51:56.259" v="2603" actId="255"/>
          <ac:spMkLst>
            <pc:docMk/>
            <pc:sldMk cId="3269624451" sldId="363"/>
            <ac:spMk id="4" creationId="{476A0C22-D3E0-C447-7323-6F5CCA352219}"/>
          </ac:spMkLst>
        </pc:spChg>
        <pc:spChg chg="add mod">
          <ac:chgData name="Carolyn Drever" userId="36cdff22-840d-4a57-8845-f53c18a47696" providerId="ADAL" clId="{E7863391-C6C9-4639-A368-CCCDE5719590}" dt="2022-05-23T15:52:30.682" v="2615" actId="14100"/>
          <ac:spMkLst>
            <pc:docMk/>
            <pc:sldMk cId="3269624451" sldId="363"/>
            <ac:spMk id="6" creationId="{56C078FD-E4E4-022A-AEC9-62B2772410F8}"/>
          </ac:spMkLst>
        </pc:spChg>
        <pc:spChg chg="add mod">
          <ac:chgData name="Carolyn Drever" userId="36cdff22-840d-4a57-8845-f53c18a47696" providerId="ADAL" clId="{E7863391-C6C9-4639-A368-CCCDE5719590}" dt="2022-05-23T15:52:24.964" v="2613" actId="1076"/>
          <ac:spMkLst>
            <pc:docMk/>
            <pc:sldMk cId="3269624451" sldId="363"/>
            <ac:spMk id="9" creationId="{3575D44C-7355-E775-04DE-3DC1031E6E7E}"/>
          </ac:spMkLst>
        </pc:spChg>
        <pc:spChg chg="add mod">
          <ac:chgData name="Carolyn Drever" userId="36cdff22-840d-4a57-8845-f53c18a47696" providerId="ADAL" clId="{E7863391-C6C9-4639-A368-CCCDE5719590}" dt="2022-05-23T15:52:18.660" v="2611" actId="1076"/>
          <ac:spMkLst>
            <pc:docMk/>
            <pc:sldMk cId="3269624451" sldId="363"/>
            <ac:spMk id="10" creationId="{F50570BB-BCF7-AB16-222A-D5528AE93701}"/>
          </ac:spMkLst>
        </pc:spChg>
        <pc:picChg chg="add mod">
          <ac:chgData name="Carolyn Drever" userId="36cdff22-840d-4a57-8845-f53c18a47696" providerId="ADAL" clId="{E7863391-C6C9-4639-A368-CCCDE5719590}" dt="2022-05-23T15:52:13.687" v="2609" actId="14100"/>
          <ac:picMkLst>
            <pc:docMk/>
            <pc:sldMk cId="3269624451" sldId="363"/>
            <ac:picMk id="7" creationId="{2454818D-B5D3-E2EE-38B0-46467E2DC348}"/>
          </ac:picMkLst>
        </pc:picChg>
        <pc:picChg chg="add mod">
          <ac:chgData name="Carolyn Drever" userId="36cdff22-840d-4a57-8845-f53c18a47696" providerId="ADAL" clId="{E7863391-C6C9-4639-A368-CCCDE5719590}" dt="2022-05-23T15:52:28.138" v="2614" actId="1076"/>
          <ac:picMkLst>
            <pc:docMk/>
            <pc:sldMk cId="3269624451" sldId="363"/>
            <ac:picMk id="8" creationId="{8F98BDFF-8D1D-D855-5F5A-B37473FCC605}"/>
          </ac:picMkLst>
        </pc:picChg>
      </pc:sldChg>
      <pc:sldChg chg="addSp delSp modSp add mod">
        <pc:chgData name="Carolyn Drever" userId="36cdff22-840d-4a57-8845-f53c18a47696" providerId="ADAL" clId="{E7863391-C6C9-4639-A368-CCCDE5719590}" dt="2022-05-23T15:59:45.128" v="2687" actId="113"/>
        <pc:sldMkLst>
          <pc:docMk/>
          <pc:sldMk cId="3365940431" sldId="364"/>
        </pc:sldMkLst>
        <pc:spChg chg="add mod">
          <ac:chgData name="Carolyn Drever" userId="36cdff22-840d-4a57-8845-f53c18a47696" providerId="ADAL" clId="{E7863391-C6C9-4639-A368-CCCDE5719590}" dt="2022-05-23T15:55:08.716" v="2642" actId="1076"/>
          <ac:spMkLst>
            <pc:docMk/>
            <pc:sldMk cId="3365940431" sldId="364"/>
            <ac:spMk id="4" creationId="{F3B3E1FE-9103-DBD1-B6C7-9B4BBE71BB0E}"/>
          </ac:spMkLst>
        </pc:spChg>
        <pc:spChg chg="add mod">
          <ac:chgData name="Carolyn Drever" userId="36cdff22-840d-4a57-8845-f53c18a47696" providerId="ADAL" clId="{E7863391-C6C9-4639-A368-CCCDE5719590}" dt="2022-05-23T15:59:45.128" v="2687" actId="113"/>
          <ac:spMkLst>
            <pc:docMk/>
            <pc:sldMk cId="3365940431" sldId="364"/>
            <ac:spMk id="6" creationId="{876E69D6-1203-43A4-6371-A17EC5FA779D}"/>
          </ac:spMkLst>
        </pc:spChg>
        <pc:spChg chg="add mod">
          <ac:chgData name="Carolyn Drever" userId="36cdff22-840d-4a57-8845-f53c18a47696" providerId="ADAL" clId="{E7863391-C6C9-4639-A368-CCCDE5719590}" dt="2022-05-23T15:56:19.574" v="2655" actId="1076"/>
          <ac:spMkLst>
            <pc:docMk/>
            <pc:sldMk cId="3365940431" sldId="364"/>
            <ac:spMk id="10" creationId="{DE4A4AF5-76CB-FAFD-BA8E-7C27BD66B730}"/>
          </ac:spMkLst>
        </pc:spChg>
        <pc:spChg chg="add mod">
          <ac:chgData name="Carolyn Drever" userId="36cdff22-840d-4a57-8845-f53c18a47696" providerId="ADAL" clId="{E7863391-C6C9-4639-A368-CCCDE5719590}" dt="2022-05-23T15:56:41.458" v="2660" actId="1076"/>
          <ac:spMkLst>
            <pc:docMk/>
            <pc:sldMk cId="3365940431" sldId="364"/>
            <ac:spMk id="11" creationId="{5C42E1EE-6F1E-055D-F8F1-7574936BC34F}"/>
          </ac:spMkLst>
        </pc:spChg>
        <pc:picChg chg="add mod">
          <ac:chgData name="Carolyn Drever" userId="36cdff22-840d-4a57-8845-f53c18a47696" providerId="ADAL" clId="{E7863391-C6C9-4639-A368-CCCDE5719590}" dt="2022-05-23T15:55:20.716" v="2646" actId="14100"/>
          <ac:picMkLst>
            <pc:docMk/>
            <pc:sldMk cId="3365940431" sldId="364"/>
            <ac:picMk id="7" creationId="{94A01CAD-0064-30E6-D09E-EC9CC28F5772}"/>
          </ac:picMkLst>
        </pc:picChg>
        <pc:picChg chg="add mod">
          <ac:chgData name="Carolyn Drever" userId="36cdff22-840d-4a57-8845-f53c18a47696" providerId="ADAL" clId="{E7863391-C6C9-4639-A368-CCCDE5719590}" dt="2022-05-23T15:56:37.940" v="2659" actId="1076"/>
          <ac:picMkLst>
            <pc:docMk/>
            <pc:sldMk cId="3365940431" sldId="364"/>
            <ac:picMk id="8" creationId="{3068AAE2-4063-D3E9-3163-C9EF617749A1}"/>
          </ac:picMkLst>
        </pc:picChg>
        <pc:picChg chg="add del mod">
          <ac:chgData name="Carolyn Drever" userId="36cdff22-840d-4a57-8845-f53c18a47696" providerId="ADAL" clId="{E7863391-C6C9-4639-A368-CCCDE5719590}" dt="2022-05-23T15:55:54.273" v="2651" actId="21"/>
          <ac:picMkLst>
            <pc:docMk/>
            <pc:sldMk cId="3365940431" sldId="364"/>
            <ac:picMk id="9" creationId="{65DCD6F5-CF9E-AB69-16A7-33A966CB18CF}"/>
          </ac:picMkLst>
        </pc:picChg>
      </pc:sldChg>
      <pc:sldChg chg="addSp modSp add mod">
        <pc:chgData name="Carolyn Drever" userId="36cdff22-840d-4a57-8845-f53c18a47696" providerId="ADAL" clId="{E7863391-C6C9-4639-A368-CCCDE5719590}" dt="2022-05-23T16:03:34.162" v="2742" actId="1076"/>
        <pc:sldMkLst>
          <pc:docMk/>
          <pc:sldMk cId="706441271" sldId="365"/>
        </pc:sldMkLst>
        <pc:spChg chg="add mod">
          <ac:chgData name="Carolyn Drever" userId="36cdff22-840d-4a57-8845-f53c18a47696" providerId="ADAL" clId="{E7863391-C6C9-4639-A368-CCCDE5719590}" dt="2022-05-23T15:57:51.697" v="2676" actId="14100"/>
          <ac:spMkLst>
            <pc:docMk/>
            <pc:sldMk cId="706441271" sldId="365"/>
            <ac:spMk id="4" creationId="{9B9E6D22-B351-6BA1-04C8-2387D7B26728}"/>
          </ac:spMkLst>
        </pc:spChg>
        <pc:spChg chg="add mod">
          <ac:chgData name="Carolyn Drever" userId="36cdff22-840d-4a57-8845-f53c18a47696" providerId="ADAL" clId="{E7863391-C6C9-4639-A368-CCCDE5719590}" dt="2022-05-23T15:59:54.426" v="2689" actId="2711"/>
          <ac:spMkLst>
            <pc:docMk/>
            <pc:sldMk cId="706441271" sldId="365"/>
            <ac:spMk id="6" creationId="{7EADA190-9BCE-0806-FE0B-B981CFEB7523}"/>
          </ac:spMkLst>
        </pc:spChg>
        <pc:spChg chg="add mod">
          <ac:chgData name="Carolyn Drever" userId="36cdff22-840d-4a57-8845-f53c18a47696" providerId="ADAL" clId="{E7863391-C6C9-4639-A368-CCCDE5719590}" dt="2022-05-23T16:03:34.162" v="2742" actId="1076"/>
          <ac:spMkLst>
            <pc:docMk/>
            <pc:sldMk cId="706441271" sldId="365"/>
            <ac:spMk id="11" creationId="{C39E4A7A-3FD0-FA8C-C9D0-F97A05546956}"/>
          </ac:spMkLst>
        </pc:spChg>
        <pc:picChg chg="add mod">
          <ac:chgData name="Carolyn Drever" userId="36cdff22-840d-4a57-8845-f53c18a47696" providerId="ADAL" clId="{E7863391-C6C9-4639-A368-CCCDE5719590}" dt="2022-05-23T16:02:38.855" v="2725" actId="1076"/>
          <ac:picMkLst>
            <pc:docMk/>
            <pc:sldMk cId="706441271" sldId="365"/>
            <ac:picMk id="7" creationId="{F3500FC8-9C51-27DF-D624-0096F834B97F}"/>
          </ac:picMkLst>
        </pc:picChg>
        <pc:picChg chg="add mod">
          <ac:chgData name="Carolyn Drever" userId="36cdff22-840d-4a57-8845-f53c18a47696" providerId="ADAL" clId="{E7863391-C6C9-4639-A368-CCCDE5719590}" dt="2022-05-23T16:02:33.186" v="2724" actId="1076"/>
          <ac:picMkLst>
            <pc:docMk/>
            <pc:sldMk cId="706441271" sldId="365"/>
            <ac:picMk id="8" creationId="{FFA14CB0-6B81-E22C-EF59-0307FD9865BC}"/>
          </ac:picMkLst>
        </pc:picChg>
        <pc:picChg chg="add mod">
          <ac:chgData name="Carolyn Drever" userId="36cdff22-840d-4a57-8845-f53c18a47696" providerId="ADAL" clId="{E7863391-C6C9-4639-A368-CCCDE5719590}" dt="2022-05-23T16:03:08.863" v="2730" actId="1076"/>
          <ac:picMkLst>
            <pc:docMk/>
            <pc:sldMk cId="706441271" sldId="365"/>
            <ac:picMk id="9" creationId="{82EBA2BF-BB94-492E-0628-7A5CA08C9DE6}"/>
          </ac:picMkLst>
        </pc:picChg>
        <pc:picChg chg="add mod">
          <ac:chgData name="Carolyn Drever" userId="36cdff22-840d-4a57-8845-f53c18a47696" providerId="ADAL" clId="{E7863391-C6C9-4639-A368-CCCDE5719590}" dt="2022-05-23T16:01:59.625" v="2714" actId="1076"/>
          <ac:picMkLst>
            <pc:docMk/>
            <pc:sldMk cId="706441271" sldId="365"/>
            <ac:picMk id="10" creationId="{4A335CBB-B466-8A23-7B6E-15056F260412}"/>
          </ac:picMkLst>
        </pc:picChg>
      </pc:sldChg>
      <pc:sldChg chg="addSp delSp modSp add mod modAnim">
        <pc:chgData name="Carolyn Drever" userId="36cdff22-840d-4a57-8845-f53c18a47696" providerId="ADAL" clId="{E7863391-C6C9-4639-A368-CCCDE5719590}" dt="2022-05-23T16:06:00.418" v="2775" actId="1076"/>
        <pc:sldMkLst>
          <pc:docMk/>
          <pc:sldMk cId="1786572782" sldId="366"/>
        </pc:sldMkLst>
        <pc:spChg chg="add del">
          <ac:chgData name="Carolyn Drever" userId="36cdff22-840d-4a57-8845-f53c18a47696" providerId="ADAL" clId="{E7863391-C6C9-4639-A368-CCCDE5719590}" dt="2022-05-23T16:03:53.694" v="2745" actId="22"/>
          <ac:spMkLst>
            <pc:docMk/>
            <pc:sldMk cId="1786572782" sldId="366"/>
            <ac:spMk id="4" creationId="{9126D4B0-2233-9A35-542C-B6FE1A161DF5}"/>
          </ac:spMkLst>
        </pc:spChg>
        <pc:spChg chg="add del">
          <ac:chgData name="Carolyn Drever" userId="36cdff22-840d-4a57-8845-f53c18a47696" providerId="ADAL" clId="{E7863391-C6C9-4639-A368-CCCDE5719590}" dt="2022-05-23T16:03:56.715" v="2747" actId="22"/>
          <ac:spMkLst>
            <pc:docMk/>
            <pc:sldMk cId="1786572782" sldId="366"/>
            <ac:spMk id="6" creationId="{90E613EB-A720-A495-36AE-9849EE17529E}"/>
          </ac:spMkLst>
        </pc:spChg>
        <pc:spChg chg="add mod">
          <ac:chgData name="Carolyn Drever" userId="36cdff22-840d-4a57-8845-f53c18a47696" providerId="ADAL" clId="{E7863391-C6C9-4639-A368-CCCDE5719590}" dt="2022-05-23T16:04:51.626" v="2759" actId="255"/>
          <ac:spMkLst>
            <pc:docMk/>
            <pc:sldMk cId="1786572782" sldId="366"/>
            <ac:spMk id="8" creationId="{3F737C77-EA69-7159-3EA2-7CC08D0F75B8}"/>
          </ac:spMkLst>
        </pc:spChg>
        <pc:spChg chg="add mod">
          <ac:chgData name="Carolyn Drever" userId="36cdff22-840d-4a57-8845-f53c18a47696" providerId="ADAL" clId="{E7863391-C6C9-4639-A368-CCCDE5719590}" dt="2022-05-23T16:06:00.418" v="2775" actId="1076"/>
          <ac:spMkLst>
            <pc:docMk/>
            <pc:sldMk cId="1786572782" sldId="366"/>
            <ac:spMk id="10" creationId="{FF0F1866-78E6-FA9A-953E-80A8F5F672F3}"/>
          </ac:spMkLst>
        </pc:spChg>
        <pc:spChg chg="add mod">
          <ac:chgData name="Carolyn Drever" userId="36cdff22-840d-4a57-8845-f53c18a47696" providerId="ADAL" clId="{E7863391-C6C9-4639-A368-CCCDE5719590}" dt="2022-05-23T16:05:52.664" v="2773" actId="1076"/>
          <ac:spMkLst>
            <pc:docMk/>
            <pc:sldMk cId="1786572782" sldId="366"/>
            <ac:spMk id="12" creationId="{118779D7-AAF5-CA05-BAAC-82400E7F2DAD}"/>
          </ac:spMkLst>
        </pc:spChg>
        <pc:picChg chg="add mod">
          <ac:chgData name="Carolyn Drever" userId="36cdff22-840d-4a57-8845-f53c18a47696" providerId="ADAL" clId="{E7863391-C6C9-4639-A368-CCCDE5719590}" dt="2022-05-23T16:05:49.677" v="2772" actId="1076"/>
          <ac:picMkLst>
            <pc:docMk/>
            <pc:sldMk cId="1786572782" sldId="366"/>
            <ac:picMk id="11" creationId="{3F1DE5CD-47DD-317B-7830-4686A42CD9AC}"/>
          </ac:picMkLst>
        </pc:picChg>
      </pc:sldChg>
      <pc:sldChg chg="addSp modSp add mod modAnim">
        <pc:chgData name="Carolyn Drever" userId="36cdff22-840d-4a57-8845-f53c18a47696" providerId="ADAL" clId="{E7863391-C6C9-4639-A368-CCCDE5719590}" dt="2022-05-23T16:08:01.690" v="2803" actId="14100"/>
        <pc:sldMkLst>
          <pc:docMk/>
          <pc:sldMk cId="4124537798" sldId="367"/>
        </pc:sldMkLst>
        <pc:spChg chg="add mod">
          <ac:chgData name="Carolyn Drever" userId="36cdff22-840d-4a57-8845-f53c18a47696" providerId="ADAL" clId="{E7863391-C6C9-4639-A368-CCCDE5719590}" dt="2022-05-23T16:06:46.138" v="2786" actId="255"/>
          <ac:spMkLst>
            <pc:docMk/>
            <pc:sldMk cId="4124537798" sldId="367"/>
            <ac:spMk id="4" creationId="{0C680622-83A6-4CA6-9583-E62066E6EDA4}"/>
          </ac:spMkLst>
        </pc:spChg>
        <pc:spChg chg="add mod">
          <ac:chgData name="Carolyn Drever" userId="36cdff22-840d-4a57-8845-f53c18a47696" providerId="ADAL" clId="{E7863391-C6C9-4639-A368-CCCDE5719590}" dt="2022-05-23T16:07:08.946" v="2793" actId="14100"/>
          <ac:spMkLst>
            <pc:docMk/>
            <pc:sldMk cId="4124537798" sldId="367"/>
            <ac:spMk id="6" creationId="{A7E8A9CD-98F7-F961-3CBC-B66CF957A23B}"/>
          </ac:spMkLst>
        </pc:spChg>
        <pc:spChg chg="add mod">
          <ac:chgData name="Carolyn Drever" userId="36cdff22-840d-4a57-8845-f53c18a47696" providerId="ADAL" clId="{E7863391-C6C9-4639-A368-CCCDE5719590}" dt="2022-05-23T16:07:52.287" v="2801" actId="1076"/>
          <ac:spMkLst>
            <pc:docMk/>
            <pc:sldMk cId="4124537798" sldId="367"/>
            <ac:spMk id="8" creationId="{2AD375D5-E81D-16E2-5736-96FD64A09160}"/>
          </ac:spMkLst>
        </pc:spChg>
        <pc:picChg chg="add mod">
          <ac:chgData name="Carolyn Drever" userId="36cdff22-840d-4a57-8845-f53c18a47696" providerId="ADAL" clId="{E7863391-C6C9-4639-A368-CCCDE5719590}" dt="2022-05-23T16:08:01.690" v="2803" actId="14100"/>
          <ac:picMkLst>
            <pc:docMk/>
            <pc:sldMk cId="4124537798" sldId="367"/>
            <ac:picMk id="7" creationId="{580E542E-3059-907D-2315-A32A316C52C6}"/>
          </ac:picMkLst>
        </pc:picChg>
      </pc:sldChg>
      <pc:sldChg chg="addSp modSp add mod">
        <pc:chgData name="Carolyn Drever" userId="36cdff22-840d-4a57-8845-f53c18a47696" providerId="ADAL" clId="{E7863391-C6C9-4639-A368-CCCDE5719590}" dt="2022-05-23T16:12:30.668" v="2859" actId="1076"/>
        <pc:sldMkLst>
          <pc:docMk/>
          <pc:sldMk cId="2741923463" sldId="368"/>
        </pc:sldMkLst>
        <pc:spChg chg="add mod">
          <ac:chgData name="Carolyn Drever" userId="36cdff22-840d-4a57-8845-f53c18a47696" providerId="ADAL" clId="{E7863391-C6C9-4639-A368-CCCDE5719590}" dt="2022-05-23T16:09:34.661" v="2827" actId="1076"/>
          <ac:spMkLst>
            <pc:docMk/>
            <pc:sldMk cId="2741923463" sldId="368"/>
            <ac:spMk id="4" creationId="{7C0D6B3D-F5D6-BED5-F5A8-C2E33C654F4F}"/>
          </ac:spMkLst>
        </pc:spChg>
        <pc:spChg chg="add mod">
          <ac:chgData name="Carolyn Drever" userId="36cdff22-840d-4a57-8845-f53c18a47696" providerId="ADAL" clId="{E7863391-C6C9-4639-A368-CCCDE5719590}" dt="2022-05-23T16:11:07.735" v="2842" actId="14100"/>
          <ac:spMkLst>
            <pc:docMk/>
            <pc:sldMk cId="2741923463" sldId="368"/>
            <ac:spMk id="6" creationId="{9D77363E-EE5C-4A56-9995-EE3FC7289847}"/>
          </ac:spMkLst>
        </pc:spChg>
        <pc:spChg chg="add mod">
          <ac:chgData name="Carolyn Drever" userId="36cdff22-840d-4a57-8845-f53c18a47696" providerId="ADAL" clId="{E7863391-C6C9-4639-A368-CCCDE5719590}" dt="2022-05-23T16:12:30.668" v="2859" actId="1076"/>
          <ac:spMkLst>
            <pc:docMk/>
            <pc:sldMk cId="2741923463" sldId="368"/>
            <ac:spMk id="8" creationId="{BD1490CC-2031-FDF1-106E-A4E7DDC42775}"/>
          </ac:spMkLst>
        </pc:spChg>
        <pc:spChg chg="add mod">
          <ac:chgData name="Carolyn Drever" userId="36cdff22-840d-4a57-8845-f53c18a47696" providerId="ADAL" clId="{E7863391-C6C9-4639-A368-CCCDE5719590}" dt="2022-05-23T16:12:25.614" v="2858" actId="1076"/>
          <ac:spMkLst>
            <pc:docMk/>
            <pc:sldMk cId="2741923463" sldId="368"/>
            <ac:spMk id="9" creationId="{871B3F85-5858-7849-9C8C-014294795B36}"/>
          </ac:spMkLst>
        </pc:spChg>
        <pc:picChg chg="add mod">
          <ac:chgData name="Carolyn Drever" userId="36cdff22-840d-4a57-8845-f53c18a47696" providerId="ADAL" clId="{E7863391-C6C9-4639-A368-CCCDE5719590}" dt="2022-05-23T16:11:54.832" v="2853" actId="1076"/>
          <ac:picMkLst>
            <pc:docMk/>
            <pc:sldMk cId="2741923463" sldId="368"/>
            <ac:picMk id="7" creationId="{9C33894B-5949-F68C-89FE-E7F0751A166D}"/>
          </ac:picMkLst>
        </pc:picChg>
      </pc:sldChg>
      <pc:sldChg chg="addSp delSp modSp add mod">
        <pc:chgData name="Carolyn Drever" userId="36cdff22-840d-4a57-8845-f53c18a47696" providerId="ADAL" clId="{E7863391-C6C9-4639-A368-CCCDE5719590}" dt="2022-05-23T16:15:23.633" v="2901" actId="6549"/>
        <pc:sldMkLst>
          <pc:docMk/>
          <pc:sldMk cId="984693683" sldId="369"/>
        </pc:sldMkLst>
        <pc:spChg chg="add mod">
          <ac:chgData name="Carolyn Drever" userId="36cdff22-840d-4a57-8845-f53c18a47696" providerId="ADAL" clId="{E7863391-C6C9-4639-A368-CCCDE5719590}" dt="2022-05-23T16:13:45.327" v="2879" actId="255"/>
          <ac:spMkLst>
            <pc:docMk/>
            <pc:sldMk cId="984693683" sldId="369"/>
            <ac:spMk id="4" creationId="{E1AA6C69-619A-1E38-E8B6-A1AC003179A9}"/>
          </ac:spMkLst>
        </pc:spChg>
        <pc:spChg chg="add mod">
          <ac:chgData name="Carolyn Drever" userId="36cdff22-840d-4a57-8845-f53c18a47696" providerId="ADAL" clId="{E7863391-C6C9-4639-A368-CCCDE5719590}" dt="2022-05-23T16:14:09.432" v="2885" actId="20577"/>
          <ac:spMkLst>
            <pc:docMk/>
            <pc:sldMk cId="984693683" sldId="369"/>
            <ac:spMk id="6" creationId="{51B92336-677F-8BFE-AADB-22B3C1C13DB1}"/>
          </ac:spMkLst>
        </pc:spChg>
        <pc:spChg chg="add mod">
          <ac:chgData name="Carolyn Drever" userId="36cdff22-840d-4a57-8845-f53c18a47696" providerId="ADAL" clId="{E7863391-C6C9-4639-A368-CCCDE5719590}" dt="2022-05-23T16:15:23.633" v="2901" actId="6549"/>
          <ac:spMkLst>
            <pc:docMk/>
            <pc:sldMk cId="984693683" sldId="369"/>
            <ac:spMk id="7" creationId="{B9B93E39-06BA-F33A-1A5B-D7AD97526458}"/>
          </ac:spMkLst>
        </pc:spChg>
        <pc:spChg chg="add mod">
          <ac:chgData name="Carolyn Drever" userId="36cdff22-840d-4a57-8845-f53c18a47696" providerId="ADAL" clId="{E7863391-C6C9-4639-A368-CCCDE5719590}" dt="2022-05-23T16:15:16.330" v="2899" actId="1076"/>
          <ac:spMkLst>
            <pc:docMk/>
            <pc:sldMk cId="984693683" sldId="369"/>
            <ac:spMk id="10" creationId="{7C5D72C9-D0D5-3255-3BCC-A68235FA78D0}"/>
          </ac:spMkLst>
        </pc:spChg>
        <pc:picChg chg="add mod">
          <ac:chgData name="Carolyn Drever" userId="36cdff22-840d-4a57-8845-f53c18a47696" providerId="ADAL" clId="{E7863391-C6C9-4639-A368-CCCDE5719590}" dt="2022-05-23T16:14:38.612" v="2894" actId="1076"/>
          <ac:picMkLst>
            <pc:docMk/>
            <pc:sldMk cId="984693683" sldId="369"/>
            <ac:picMk id="8" creationId="{2AE1DC65-7F14-0EED-168D-163352B4BF17}"/>
          </ac:picMkLst>
        </pc:picChg>
        <pc:picChg chg="add del mod">
          <ac:chgData name="Carolyn Drever" userId="36cdff22-840d-4a57-8845-f53c18a47696" providerId="ADAL" clId="{E7863391-C6C9-4639-A368-CCCDE5719590}" dt="2022-05-23T16:14:54.027" v="2896"/>
          <ac:picMkLst>
            <pc:docMk/>
            <pc:sldMk cId="984693683" sldId="369"/>
            <ac:picMk id="9" creationId="{1DB45180-1982-1D1E-5727-3A13A90BA872}"/>
          </ac:picMkLst>
        </pc:picChg>
      </pc:sldChg>
      <pc:sldChg chg="addSp modSp add mod">
        <pc:chgData name="Carolyn Drever" userId="36cdff22-840d-4a57-8845-f53c18a47696" providerId="ADAL" clId="{E7863391-C6C9-4639-A368-CCCDE5719590}" dt="2022-05-23T16:18:23.430" v="2944" actId="1076"/>
        <pc:sldMkLst>
          <pc:docMk/>
          <pc:sldMk cId="1914119936" sldId="370"/>
        </pc:sldMkLst>
        <pc:spChg chg="add mod">
          <ac:chgData name="Carolyn Drever" userId="36cdff22-840d-4a57-8845-f53c18a47696" providerId="ADAL" clId="{E7863391-C6C9-4639-A368-CCCDE5719590}" dt="2022-05-23T16:16:25.378" v="2917" actId="207"/>
          <ac:spMkLst>
            <pc:docMk/>
            <pc:sldMk cId="1914119936" sldId="370"/>
            <ac:spMk id="4" creationId="{172F9E86-C346-BF42-4C4A-B710DBE1CD46}"/>
          </ac:spMkLst>
        </pc:spChg>
        <pc:spChg chg="add mod">
          <ac:chgData name="Carolyn Drever" userId="36cdff22-840d-4a57-8845-f53c18a47696" providerId="ADAL" clId="{E7863391-C6C9-4639-A368-CCCDE5719590}" dt="2022-05-23T16:18:23.430" v="2944" actId="1076"/>
          <ac:spMkLst>
            <pc:docMk/>
            <pc:sldMk cId="1914119936" sldId="370"/>
            <ac:spMk id="6" creationId="{72DDBFD3-864C-5CD5-B0D0-64C8D1051A2E}"/>
          </ac:spMkLst>
        </pc:spChg>
        <pc:spChg chg="add mod">
          <ac:chgData name="Carolyn Drever" userId="36cdff22-840d-4a57-8845-f53c18a47696" providerId="ADAL" clId="{E7863391-C6C9-4639-A368-CCCDE5719590}" dt="2022-05-23T16:17:38.161" v="2936" actId="1076"/>
          <ac:spMkLst>
            <pc:docMk/>
            <pc:sldMk cId="1914119936" sldId="370"/>
            <ac:spMk id="7" creationId="{164595CD-93C6-79DF-A2B0-8382BEBCF5EF}"/>
          </ac:spMkLst>
        </pc:spChg>
        <pc:spChg chg="add mod">
          <ac:chgData name="Carolyn Drever" userId="36cdff22-840d-4a57-8845-f53c18a47696" providerId="ADAL" clId="{E7863391-C6C9-4639-A368-CCCDE5719590}" dt="2022-05-23T16:18:14.471" v="2943" actId="1076"/>
          <ac:spMkLst>
            <pc:docMk/>
            <pc:sldMk cId="1914119936" sldId="370"/>
            <ac:spMk id="9" creationId="{D04DD2FA-A9F6-818E-9766-9BF33DD33561}"/>
          </ac:spMkLst>
        </pc:spChg>
        <pc:picChg chg="add mod">
          <ac:chgData name="Carolyn Drever" userId="36cdff22-840d-4a57-8845-f53c18a47696" providerId="ADAL" clId="{E7863391-C6C9-4639-A368-CCCDE5719590}" dt="2022-05-23T16:17:50.214" v="2938" actId="1076"/>
          <ac:picMkLst>
            <pc:docMk/>
            <pc:sldMk cId="1914119936" sldId="370"/>
            <ac:picMk id="8" creationId="{E67C4893-26E8-836F-D303-97F6B7C54A4B}"/>
          </ac:picMkLst>
        </pc:picChg>
      </pc:sldChg>
      <pc:sldChg chg="addSp modSp add mod">
        <pc:chgData name="Carolyn Drever" userId="36cdff22-840d-4a57-8845-f53c18a47696" providerId="ADAL" clId="{E7863391-C6C9-4639-A368-CCCDE5719590}" dt="2022-05-23T16:25:58.196" v="3060" actId="1076"/>
        <pc:sldMkLst>
          <pc:docMk/>
          <pc:sldMk cId="3157580055" sldId="371"/>
        </pc:sldMkLst>
        <pc:spChg chg="add mod">
          <ac:chgData name="Carolyn Drever" userId="36cdff22-840d-4a57-8845-f53c18a47696" providerId="ADAL" clId="{E7863391-C6C9-4639-A368-CCCDE5719590}" dt="2022-05-23T16:21:31.291" v="2987" actId="1076"/>
          <ac:spMkLst>
            <pc:docMk/>
            <pc:sldMk cId="3157580055" sldId="371"/>
            <ac:spMk id="4" creationId="{C62E4C88-B4CE-3BD4-B935-E2B2AD4979A8}"/>
          </ac:spMkLst>
        </pc:spChg>
        <pc:spChg chg="add mod">
          <ac:chgData name="Carolyn Drever" userId="36cdff22-840d-4a57-8845-f53c18a47696" providerId="ADAL" clId="{E7863391-C6C9-4639-A368-CCCDE5719590}" dt="2022-05-23T16:21:23.836" v="2986" actId="113"/>
          <ac:spMkLst>
            <pc:docMk/>
            <pc:sldMk cId="3157580055" sldId="371"/>
            <ac:spMk id="6" creationId="{2E25D4EF-9E72-F5BC-439C-CF4F72197B14}"/>
          </ac:spMkLst>
        </pc:spChg>
        <pc:spChg chg="add mod">
          <ac:chgData name="Carolyn Drever" userId="36cdff22-840d-4a57-8845-f53c18a47696" providerId="ADAL" clId="{E7863391-C6C9-4639-A368-CCCDE5719590}" dt="2022-05-23T16:25:58.196" v="3060" actId="1076"/>
          <ac:spMkLst>
            <pc:docMk/>
            <pc:sldMk cId="3157580055" sldId="371"/>
            <ac:spMk id="8" creationId="{4E618A8C-929C-A03C-B97F-49FC6897D4AD}"/>
          </ac:spMkLst>
        </pc:spChg>
        <pc:spChg chg="add mod">
          <ac:chgData name="Carolyn Drever" userId="36cdff22-840d-4a57-8845-f53c18a47696" providerId="ADAL" clId="{E7863391-C6C9-4639-A368-CCCDE5719590}" dt="2022-05-23T16:22:05.936" v="2993" actId="1076"/>
          <ac:spMkLst>
            <pc:docMk/>
            <pc:sldMk cId="3157580055" sldId="371"/>
            <ac:spMk id="9" creationId="{718A34F1-6612-1590-ADCA-215C17135778}"/>
          </ac:spMkLst>
        </pc:spChg>
        <pc:picChg chg="add mod">
          <ac:chgData name="Carolyn Drever" userId="36cdff22-840d-4a57-8845-f53c18a47696" providerId="ADAL" clId="{E7863391-C6C9-4639-A368-CCCDE5719590}" dt="2022-05-23T16:22:00.894" v="2992" actId="14100"/>
          <ac:picMkLst>
            <pc:docMk/>
            <pc:sldMk cId="3157580055" sldId="371"/>
            <ac:picMk id="7" creationId="{10466397-0FB3-A1EC-C535-27821833D100}"/>
          </ac:picMkLst>
        </pc:picChg>
      </pc:sldChg>
      <pc:sldChg chg="addSp delSp modSp mod">
        <pc:chgData name="Carolyn Drever" userId="36cdff22-840d-4a57-8845-f53c18a47696" providerId="ADAL" clId="{E7863391-C6C9-4639-A368-CCCDE5719590}" dt="2022-05-23T16:24:02.703" v="3057" actId="113"/>
        <pc:sldMkLst>
          <pc:docMk/>
          <pc:sldMk cId="3023080710" sldId="372"/>
        </pc:sldMkLst>
        <pc:spChg chg="del">
          <ac:chgData name="Carolyn Drever" userId="36cdff22-840d-4a57-8845-f53c18a47696" providerId="ADAL" clId="{E7863391-C6C9-4639-A368-CCCDE5719590}" dt="2022-05-23T16:23:12.839" v="3045" actId="21"/>
          <ac:spMkLst>
            <pc:docMk/>
            <pc:sldMk cId="3023080710" sldId="372"/>
            <ac:spMk id="7" creationId="{13A8C6DC-705B-E4BA-D763-C5A8CE5C0A69}"/>
          </ac:spMkLst>
        </pc:spChg>
        <pc:spChg chg="add mod">
          <ac:chgData name="Carolyn Drever" userId="36cdff22-840d-4a57-8845-f53c18a47696" providerId="ADAL" clId="{E7863391-C6C9-4639-A368-CCCDE5719590}" dt="2022-05-23T16:24:02.703" v="3057" actId="113"/>
          <ac:spMkLst>
            <pc:docMk/>
            <pc:sldMk cId="3023080710" sldId="372"/>
            <ac:spMk id="9" creationId="{572549C9-6321-CEBC-05C2-5B52BB5D8A8B}"/>
          </ac:spMkLst>
        </pc:spChg>
        <pc:spChg chg="mod">
          <ac:chgData name="Carolyn Drever" userId="36cdff22-840d-4a57-8845-f53c18a47696" providerId="ADAL" clId="{E7863391-C6C9-4639-A368-CCCDE5719590}" dt="2022-05-23T16:23:03.870" v="3043" actId="21"/>
          <ac:spMkLst>
            <pc:docMk/>
            <pc:sldMk cId="3023080710" sldId="372"/>
            <ac:spMk id="91" creationId="{00000000-0000-0000-0000-000000000000}"/>
          </ac:spMkLst>
        </pc:spChg>
        <pc:picChg chg="del">
          <ac:chgData name="Carolyn Drever" userId="36cdff22-840d-4a57-8845-f53c18a47696" providerId="ADAL" clId="{E7863391-C6C9-4639-A368-CCCDE5719590}" dt="2022-05-23T16:23:09.617" v="3044" actId="21"/>
          <ac:picMkLst>
            <pc:docMk/>
            <pc:sldMk cId="3023080710" sldId="372"/>
            <ac:picMk id="5" creationId="{96B76A11-2B35-AFED-E798-2CAF0D65FD78}"/>
          </ac:picMkLst>
        </pc:picChg>
      </pc:sldChg>
      <pc:sldMasterChg chg="modSldLayout">
        <pc:chgData name="Carolyn Drever" userId="36cdff22-840d-4a57-8845-f53c18a47696" providerId="ADAL" clId="{E7863391-C6C9-4639-A368-CCCDE5719590}" dt="2022-05-23T14:26:13.805" v="1147" actId="478"/>
        <pc:sldMasterMkLst>
          <pc:docMk/>
          <pc:sldMasterMk cId="3058628556" sldId="2147483648"/>
        </pc:sldMasterMkLst>
        <pc:sldLayoutChg chg="addSp delSp modSp mod">
          <pc:chgData name="Carolyn Drever" userId="36cdff22-840d-4a57-8845-f53c18a47696" providerId="ADAL" clId="{E7863391-C6C9-4639-A368-CCCDE5719590}" dt="2022-05-23T14:26:13.805" v="1147" actId="478"/>
          <pc:sldLayoutMkLst>
            <pc:docMk/>
            <pc:sldMasterMk cId="3058628556" sldId="2147483648"/>
            <pc:sldLayoutMk cId="3004516818" sldId="2147483650"/>
          </pc:sldLayoutMkLst>
          <pc:picChg chg="add del mod">
            <ac:chgData name="Carolyn Drever" userId="36cdff22-840d-4a57-8845-f53c18a47696" providerId="ADAL" clId="{E7863391-C6C9-4639-A368-CCCDE5719590}" dt="2022-05-23T14:26:13.805" v="1147" actId="478"/>
            <ac:picMkLst>
              <pc:docMk/>
              <pc:sldMasterMk cId="3058628556" sldId="2147483648"/>
              <pc:sldLayoutMk cId="3004516818" sldId="2147483650"/>
              <ac:picMk id="7" creationId="{6637FC2A-440D-7646-89FA-989274D7D13F}"/>
            </ac:picMkLst>
          </pc:picChg>
        </pc:sldLayoutChg>
      </pc:sldMasterChg>
    </pc:docChg>
  </pc:docChgLst>
  <pc:docChgLst>
    <pc:chgData name="James Drever" userId="fd5bff6c-c4ce-41e4-b5ef-67983f4b35e0" providerId="ADAL" clId="{45E4E999-654E-D342-A2F8-FD747D4E6328}"/>
    <pc:docChg chg="undo custSel modSld">
      <pc:chgData name="James Drever" userId="fd5bff6c-c4ce-41e4-b5ef-67983f4b35e0" providerId="ADAL" clId="{45E4E999-654E-D342-A2F8-FD747D4E6328}" dt="2022-05-26T08:52:58.691" v="49" actId="1076"/>
      <pc:docMkLst>
        <pc:docMk/>
      </pc:docMkLst>
      <pc:sldChg chg="modSp mod">
        <pc:chgData name="James Drever" userId="fd5bff6c-c4ce-41e4-b5ef-67983f4b35e0" providerId="ADAL" clId="{45E4E999-654E-D342-A2F8-FD747D4E6328}" dt="2022-05-24T13:36:34.446" v="3" actId="20577"/>
        <pc:sldMkLst>
          <pc:docMk/>
          <pc:sldMk cId="3403671741" sldId="349"/>
        </pc:sldMkLst>
        <pc:spChg chg="mod">
          <ac:chgData name="James Drever" userId="fd5bff6c-c4ce-41e4-b5ef-67983f4b35e0" providerId="ADAL" clId="{45E4E999-654E-D342-A2F8-FD747D4E6328}" dt="2022-05-24T13:36:34.446" v="3" actId="20577"/>
          <ac:spMkLst>
            <pc:docMk/>
            <pc:sldMk cId="3403671741" sldId="349"/>
            <ac:spMk id="8" creationId="{B1CEA857-C1D7-26DC-0FD7-CA69CA2ED53E}"/>
          </ac:spMkLst>
        </pc:spChg>
      </pc:sldChg>
      <pc:sldChg chg="modSp mod">
        <pc:chgData name="James Drever" userId="fd5bff6c-c4ce-41e4-b5ef-67983f4b35e0" providerId="ADAL" clId="{45E4E999-654E-D342-A2F8-FD747D4E6328}" dt="2022-05-24T09:17:49.718" v="1" actId="313"/>
        <pc:sldMkLst>
          <pc:docMk/>
          <pc:sldMk cId="4182904076" sldId="358"/>
        </pc:sldMkLst>
        <pc:spChg chg="mod">
          <ac:chgData name="James Drever" userId="fd5bff6c-c4ce-41e4-b5ef-67983f4b35e0" providerId="ADAL" clId="{45E4E999-654E-D342-A2F8-FD747D4E6328}" dt="2022-05-24T09:17:49.718" v="1" actId="313"/>
          <ac:spMkLst>
            <pc:docMk/>
            <pc:sldMk cId="4182904076" sldId="358"/>
            <ac:spMk id="6" creationId="{0A8FB72F-1766-6648-44FB-FDFF5A4A0E9F}"/>
          </ac:spMkLst>
        </pc:spChg>
      </pc:sldChg>
      <pc:sldChg chg="modSp mod">
        <pc:chgData name="James Drever" userId="fd5bff6c-c4ce-41e4-b5ef-67983f4b35e0" providerId="ADAL" clId="{45E4E999-654E-D342-A2F8-FD747D4E6328}" dt="2022-05-24T13:40:13.902" v="19" actId="20577"/>
        <pc:sldMkLst>
          <pc:docMk/>
          <pc:sldMk cId="1752419596" sldId="359"/>
        </pc:sldMkLst>
        <pc:spChg chg="mod">
          <ac:chgData name="James Drever" userId="fd5bff6c-c4ce-41e4-b5ef-67983f4b35e0" providerId="ADAL" clId="{45E4E999-654E-D342-A2F8-FD747D4E6328}" dt="2022-05-24T13:40:13.902" v="19" actId="20577"/>
          <ac:spMkLst>
            <pc:docMk/>
            <pc:sldMk cId="1752419596" sldId="359"/>
            <ac:spMk id="4" creationId="{AB8BBA1D-B9C8-61DC-FD59-83EB56A30AE1}"/>
          </ac:spMkLst>
        </pc:spChg>
      </pc:sldChg>
      <pc:sldChg chg="modSp mod">
        <pc:chgData name="James Drever" userId="fd5bff6c-c4ce-41e4-b5ef-67983f4b35e0" providerId="ADAL" clId="{45E4E999-654E-D342-A2F8-FD747D4E6328}" dt="2022-05-26T08:36:59.887" v="38" actId="1076"/>
        <pc:sldMkLst>
          <pc:docMk/>
          <pc:sldMk cId="3269624451" sldId="363"/>
        </pc:sldMkLst>
        <pc:picChg chg="mod">
          <ac:chgData name="James Drever" userId="fd5bff6c-c4ce-41e4-b5ef-67983f4b35e0" providerId="ADAL" clId="{45E4E999-654E-D342-A2F8-FD747D4E6328}" dt="2022-05-26T08:36:59.887" v="38" actId="1076"/>
          <ac:picMkLst>
            <pc:docMk/>
            <pc:sldMk cId="3269624451" sldId="363"/>
            <ac:picMk id="8" creationId="{8F98BDFF-8D1D-D855-5F5A-B37473FCC605}"/>
          </ac:picMkLst>
        </pc:picChg>
      </pc:sldChg>
      <pc:sldChg chg="modSp mod">
        <pc:chgData name="James Drever" userId="fd5bff6c-c4ce-41e4-b5ef-67983f4b35e0" providerId="ADAL" clId="{45E4E999-654E-D342-A2F8-FD747D4E6328}" dt="2022-05-24T13:44:49.699" v="24" actId="20577"/>
        <pc:sldMkLst>
          <pc:docMk/>
          <pc:sldMk cId="706441271" sldId="365"/>
        </pc:sldMkLst>
        <pc:spChg chg="mod">
          <ac:chgData name="James Drever" userId="fd5bff6c-c4ce-41e4-b5ef-67983f4b35e0" providerId="ADAL" clId="{45E4E999-654E-D342-A2F8-FD747D4E6328}" dt="2022-05-24T13:44:49.699" v="24" actId="20577"/>
          <ac:spMkLst>
            <pc:docMk/>
            <pc:sldMk cId="706441271" sldId="365"/>
            <ac:spMk id="6" creationId="{7EADA190-9BCE-0806-FE0B-B981CFEB7523}"/>
          </ac:spMkLst>
        </pc:spChg>
      </pc:sldChg>
      <pc:sldChg chg="modSp mod">
        <pc:chgData name="James Drever" userId="fd5bff6c-c4ce-41e4-b5ef-67983f4b35e0" providerId="ADAL" clId="{45E4E999-654E-D342-A2F8-FD747D4E6328}" dt="2022-05-26T08:51:54.311" v="47" actId="18331"/>
        <pc:sldMkLst>
          <pc:docMk/>
          <pc:sldMk cId="1786572782" sldId="366"/>
        </pc:sldMkLst>
        <pc:spChg chg="mod">
          <ac:chgData name="James Drever" userId="fd5bff6c-c4ce-41e4-b5ef-67983f4b35e0" providerId="ADAL" clId="{45E4E999-654E-D342-A2F8-FD747D4E6328}" dt="2022-05-24T13:46:19.128" v="28" actId="20577"/>
          <ac:spMkLst>
            <pc:docMk/>
            <pc:sldMk cId="1786572782" sldId="366"/>
            <ac:spMk id="10" creationId="{FF0F1866-78E6-FA9A-953E-80A8F5F672F3}"/>
          </ac:spMkLst>
        </pc:spChg>
        <pc:picChg chg="mod">
          <ac:chgData name="James Drever" userId="fd5bff6c-c4ce-41e4-b5ef-67983f4b35e0" providerId="ADAL" clId="{45E4E999-654E-D342-A2F8-FD747D4E6328}" dt="2022-05-26T08:51:54.311" v="47" actId="18331"/>
          <ac:picMkLst>
            <pc:docMk/>
            <pc:sldMk cId="1786572782" sldId="366"/>
            <ac:picMk id="11" creationId="{3F1DE5CD-47DD-317B-7830-4686A42CD9AC}"/>
          </ac:picMkLst>
        </pc:picChg>
      </pc:sldChg>
      <pc:sldChg chg="addSp delSp modSp mod addAnim delAnim modAnim">
        <pc:chgData name="James Drever" userId="fd5bff6c-c4ce-41e4-b5ef-67983f4b35e0" providerId="ADAL" clId="{45E4E999-654E-D342-A2F8-FD747D4E6328}" dt="2022-05-26T08:52:58.691" v="49" actId="1076"/>
        <pc:sldMkLst>
          <pc:docMk/>
          <pc:sldMk cId="4124537798" sldId="367"/>
        </pc:sldMkLst>
        <pc:spChg chg="mod">
          <ac:chgData name="James Drever" userId="fd5bff6c-c4ce-41e4-b5ef-67983f4b35e0" providerId="ADAL" clId="{45E4E999-654E-D342-A2F8-FD747D4E6328}" dt="2022-05-24T13:46:59.480" v="33" actId="20577"/>
          <ac:spMkLst>
            <pc:docMk/>
            <pc:sldMk cId="4124537798" sldId="367"/>
            <ac:spMk id="6" creationId="{A7E8A9CD-98F7-F961-3CBC-B66CF957A23B}"/>
          </ac:spMkLst>
        </pc:spChg>
        <pc:picChg chg="add mod">
          <ac:chgData name="James Drever" userId="fd5bff6c-c4ce-41e4-b5ef-67983f4b35e0" providerId="ADAL" clId="{45E4E999-654E-D342-A2F8-FD747D4E6328}" dt="2022-05-26T08:52:58.691" v="49" actId="1076"/>
          <ac:picMkLst>
            <pc:docMk/>
            <pc:sldMk cId="4124537798" sldId="367"/>
            <ac:picMk id="3" creationId="{4EF00BD8-1A8D-C77F-4D48-F82294493E47}"/>
          </ac:picMkLst>
        </pc:picChg>
        <pc:picChg chg="add del">
          <ac:chgData name="James Drever" userId="fd5bff6c-c4ce-41e4-b5ef-67983f4b35e0" providerId="ADAL" clId="{45E4E999-654E-D342-A2F8-FD747D4E6328}" dt="2022-05-26T08:50:09.764" v="41" actId="478"/>
          <ac:picMkLst>
            <pc:docMk/>
            <pc:sldMk cId="4124537798" sldId="367"/>
            <ac:picMk id="7" creationId="{580E542E-3059-907D-2315-A32A316C52C6}"/>
          </ac:picMkLst>
        </pc:picChg>
      </pc:sldChg>
      <pc:sldChg chg="modSp mod">
        <pc:chgData name="James Drever" userId="fd5bff6c-c4ce-41e4-b5ef-67983f4b35e0" providerId="ADAL" clId="{45E4E999-654E-D342-A2F8-FD747D4E6328}" dt="2022-05-24T13:48:09.437" v="37" actId="20577"/>
        <pc:sldMkLst>
          <pc:docMk/>
          <pc:sldMk cId="1914119936" sldId="370"/>
        </pc:sldMkLst>
        <pc:spChg chg="mod">
          <ac:chgData name="James Drever" userId="fd5bff6c-c4ce-41e4-b5ef-67983f4b35e0" providerId="ADAL" clId="{45E4E999-654E-D342-A2F8-FD747D4E6328}" dt="2022-05-24T13:48:09.437" v="37" actId="20577"/>
          <ac:spMkLst>
            <pc:docMk/>
            <pc:sldMk cId="1914119936" sldId="370"/>
            <ac:spMk id="6" creationId="{72DDBFD3-864C-5CD5-B0D0-64C8D1051A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762DC-373A-1D40-52A2-37D4C180D0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C702CA-D2FE-3C39-D8E0-9480A28DB5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CEC67-AE9A-4C47-AA36-C8559B89520B}" type="datetimeFigureOut">
              <a:rPr lang="en-GB" smtClean="0"/>
              <a:t>26/05/2022</a:t>
            </a:fld>
            <a:endParaRPr lang="en-GB"/>
          </a:p>
        </p:txBody>
      </p:sp>
      <p:sp>
        <p:nvSpPr>
          <p:cNvPr id="4" name="Footer Placeholder 3">
            <a:extLst>
              <a:ext uri="{FF2B5EF4-FFF2-40B4-BE49-F238E27FC236}">
                <a16:creationId xmlns:a16="http://schemas.microsoft.com/office/drawing/2014/main" id="{B8E3F0FE-1EF5-03F2-9048-8BCB984C24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92E53F-D164-208F-F965-41B5321AD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61F362-6570-4925-AC1B-D65A96905641}" type="slidenum">
              <a:rPr lang="en-GB" smtClean="0"/>
              <a:t>‹#›</a:t>
            </a:fld>
            <a:endParaRPr lang="en-GB"/>
          </a:p>
        </p:txBody>
      </p:sp>
    </p:spTree>
    <p:extLst>
      <p:ext uri="{BB962C8B-B14F-4D97-AF65-F5344CB8AC3E}">
        <p14:creationId xmlns:p14="http://schemas.microsoft.com/office/powerpoint/2010/main" val="129218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E261C-4B1F-48A8-B498-EF73F309D7A1}"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67EC5-7AE6-4AEF-B677-A8AC265C666A}" type="slidenum">
              <a:rPr lang="en-GB" smtClean="0"/>
              <a:t>‹#›</a:t>
            </a:fld>
            <a:endParaRPr lang="en-GB"/>
          </a:p>
        </p:txBody>
      </p:sp>
    </p:spTree>
    <p:extLst>
      <p:ext uri="{BB962C8B-B14F-4D97-AF65-F5344CB8AC3E}">
        <p14:creationId xmlns:p14="http://schemas.microsoft.com/office/powerpoint/2010/main" val="303356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29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F7ED-A0C9-4A29-ABE5-676165372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0AFE22-A3F9-4DB6-A889-1E924AFEB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EF1449-BD8F-488D-B01A-DFD7821E5E46}"/>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5C22F978-D59A-43D0-B2D0-5604A1B6B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09412-3818-4678-8B50-00792732CB54}"/>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8526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E098-CC3B-4195-A464-503BA2DD61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560423-F4D5-42D4-B0CC-376FEB0F2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7A3D5E-23BD-4BE2-A6C5-196A59A417AE}"/>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1B87C37E-8C98-4407-AA55-2E13ED31C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05F84E-A67C-4805-9620-8D742E2CB65B}"/>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3889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14541-E3C4-4269-BDF9-D078CB3E5E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C86B80-2AF1-424E-8159-009733870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2D811-344C-4B75-BA43-04D90A14D686}"/>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2D6453C1-D9F2-43EA-8CB6-230801730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5CBA5-298D-46DF-BF8E-97E526ED647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13428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3936-3F97-42F7-8CFE-1B7D4B76E75D}"/>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F00B88E-806D-44DC-8967-2F7A18ADF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6DAA7-7903-4E3D-ABFA-C0AE492D947F}"/>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033B2982-0E0A-441A-B633-2F09A58EC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6A991-EA2E-48C2-A01A-4BA2E33CBF4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30045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21D1-EB46-46C9-A65E-301648C92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8BA6D6-DB93-4E78-A5D5-FD0D64492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F7E24-4E56-4F6D-A593-54541192C10F}"/>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80232D3C-B73A-4629-8FD0-E07014591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FBC1F-23F1-4794-8B52-13CBC0424109}"/>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24802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5B4F-382E-47F7-9511-012EECE5A9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7D5D2D-D111-4DCC-B4A2-834021468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616FA8-590C-46E5-8347-50E2BFB3B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462BD3-B142-4701-B018-B90D2289A733}"/>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6" name="Footer Placeholder 5">
            <a:extLst>
              <a:ext uri="{FF2B5EF4-FFF2-40B4-BE49-F238E27FC236}">
                <a16:creationId xmlns:a16="http://schemas.microsoft.com/office/drawing/2014/main" id="{EEC15C2E-85CA-4E1F-98DA-CA91927F4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2A60A-4A8C-449B-9F3D-709140803BA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71764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93AA-1164-4B94-8137-7D336F875B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FE06B7-85D8-47B8-9407-942A2C057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60499-9A9B-4A86-9B3A-48F35CED7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C5B62E-26F0-47A0-B8B1-04F9853D2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4BD45-ECFF-483E-AB2C-4028C21A7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AD50F3-D97D-45BD-8BEF-A8ACEDF4BFA6}"/>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8" name="Footer Placeholder 7">
            <a:extLst>
              <a:ext uri="{FF2B5EF4-FFF2-40B4-BE49-F238E27FC236}">
                <a16:creationId xmlns:a16="http://schemas.microsoft.com/office/drawing/2014/main" id="{933DECB6-03B3-46E1-ACF8-2E5A8F243D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0225DA-1204-48BC-BFE7-8EF62F36DB89}"/>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66755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D840-5FBB-4CEF-8EC0-9E2B93475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BA36C8-6AF7-434E-AA18-04F4CB24836B}"/>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4" name="Footer Placeholder 3">
            <a:extLst>
              <a:ext uri="{FF2B5EF4-FFF2-40B4-BE49-F238E27FC236}">
                <a16:creationId xmlns:a16="http://schemas.microsoft.com/office/drawing/2014/main" id="{520F9970-B5D9-4CBD-AD92-5A304C7E7D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11DD93-9691-45DD-BEE0-73E113DBDCCD}"/>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392298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1004A-83B0-41D8-8B4D-12472203151C}"/>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3" name="Footer Placeholder 2">
            <a:extLst>
              <a:ext uri="{FF2B5EF4-FFF2-40B4-BE49-F238E27FC236}">
                <a16:creationId xmlns:a16="http://schemas.microsoft.com/office/drawing/2014/main" id="{8FAB9D39-A049-4D24-B165-92C12E9698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AF8D95-8AA2-4783-B165-9D4F5DCC900C}"/>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210859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5B11-DD25-4512-9D88-84EBC3C89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787070-701B-4012-A2B1-0BDB5CCD0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D81FA1-FD20-41E1-915A-1AE031985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2F0CA-29B1-40FD-A4E4-80EBC24F7CA3}"/>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6" name="Footer Placeholder 5">
            <a:extLst>
              <a:ext uri="{FF2B5EF4-FFF2-40B4-BE49-F238E27FC236}">
                <a16:creationId xmlns:a16="http://schemas.microsoft.com/office/drawing/2014/main" id="{108F18B9-7E4A-40F8-9BFE-63D2AAD69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B78AB-C75F-46D9-855E-6E444D0473D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68605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1B4D-CA2C-44BE-ACDB-F762BED44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8AA478-F41A-4A9C-8E5C-E4CF6AC53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FED539-EB8B-4471-A32A-A28519F86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D318C-B0DD-46A8-A226-A65F55E33779}"/>
              </a:ext>
            </a:extLst>
          </p:cNvPr>
          <p:cNvSpPr>
            <a:spLocks noGrp="1"/>
          </p:cNvSpPr>
          <p:nvPr>
            <p:ph type="dt" sz="half" idx="10"/>
          </p:nvPr>
        </p:nvSpPr>
        <p:spPr/>
        <p:txBody>
          <a:bodyPr/>
          <a:lstStyle/>
          <a:p>
            <a:fld id="{CA722502-2DBA-4C03-9F73-19AE4CAF648B}" type="datetimeFigureOut">
              <a:rPr lang="en-GB" smtClean="0"/>
              <a:t>26/05/2022</a:t>
            </a:fld>
            <a:endParaRPr lang="en-GB"/>
          </a:p>
        </p:txBody>
      </p:sp>
      <p:sp>
        <p:nvSpPr>
          <p:cNvPr id="6" name="Footer Placeholder 5">
            <a:extLst>
              <a:ext uri="{FF2B5EF4-FFF2-40B4-BE49-F238E27FC236}">
                <a16:creationId xmlns:a16="http://schemas.microsoft.com/office/drawing/2014/main" id="{9E243213-3CFD-4C4E-85B4-EC4818DFD4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220AC-84B1-48EF-AB31-6290B2130E27}"/>
              </a:ext>
            </a:extLst>
          </p:cNvPr>
          <p:cNvSpPr>
            <a:spLocks noGrp="1"/>
          </p:cNvSpPr>
          <p:nvPr>
            <p:ph type="sldNum" sz="quarter" idx="12"/>
          </p:nvPr>
        </p:nvSpPr>
        <p:spPr/>
        <p:txBody>
          <a:bodyPr/>
          <a:lstStyle/>
          <a:p>
            <a:fld id="{82B54B27-803F-4227-A2C6-F9AF073845AF}" type="slidenum">
              <a:rPr lang="en-GB" smtClean="0"/>
              <a:t>‹#›</a:t>
            </a:fld>
            <a:endParaRPr lang="en-GB"/>
          </a:p>
        </p:txBody>
      </p:sp>
    </p:spTree>
    <p:extLst>
      <p:ext uri="{BB962C8B-B14F-4D97-AF65-F5344CB8AC3E}">
        <p14:creationId xmlns:p14="http://schemas.microsoft.com/office/powerpoint/2010/main" val="169128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A4692-6177-4FD6-BFDE-237E7E392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DE14-BC75-4B00-A9D7-8F873B3B8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5F8E8FC-CE8A-43C3-9843-C437B901F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22502-2DBA-4C03-9F73-19AE4CAF648B}" type="datetimeFigureOut">
              <a:rPr lang="en-GB" smtClean="0"/>
              <a:t>26/05/2022</a:t>
            </a:fld>
            <a:endParaRPr lang="en-GB"/>
          </a:p>
        </p:txBody>
      </p:sp>
      <p:sp>
        <p:nvSpPr>
          <p:cNvPr id="5" name="Footer Placeholder 4">
            <a:extLst>
              <a:ext uri="{FF2B5EF4-FFF2-40B4-BE49-F238E27FC236}">
                <a16:creationId xmlns:a16="http://schemas.microsoft.com/office/drawing/2014/main" id="{A6805C66-F77B-4BA3-8A2D-61445E554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D6654F-4E8B-4D9E-8E1A-8A5F880EF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54B27-803F-4227-A2C6-F9AF073845AF}" type="slidenum">
              <a:rPr lang="en-GB" smtClean="0"/>
              <a:t>‹#›</a:t>
            </a:fld>
            <a:endParaRPr lang="en-GB"/>
          </a:p>
        </p:txBody>
      </p:sp>
    </p:spTree>
    <p:extLst>
      <p:ext uri="{BB962C8B-B14F-4D97-AF65-F5344CB8AC3E}">
        <p14:creationId xmlns:p14="http://schemas.microsoft.com/office/powerpoint/2010/main" val="305862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verpool.ac.uk/media/livacuk/centre-for-innovation-in-education/staff-guides/digital-storytelling/digital-storytelling.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tories.changethestory.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hangethestory.eu/uk/"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hangethestory.eu/uk/" TargetMode="External"/><Relationship Id="rId7"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5.png"/><Relationship Id="rId5" Type="http://schemas.openxmlformats.org/officeDocument/2006/relationships/hyperlink" Target="https://www.changethestory.eu/uk/"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sS3NRsMwQ-M?feature=oembed" TargetMode="External"/><Relationship Id="rId5" Type="http://schemas.openxmlformats.org/officeDocument/2006/relationships/image" Target="../media/image26.jpeg"/><Relationship Id="rId4" Type="http://schemas.openxmlformats.org/officeDocument/2006/relationships/hyperlink" Target="https://www.changethestory.eu/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changethestory.eu/uk/"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angethestory.eu/u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stories.changethestory.e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amanthamorra.com/2013/06/05/edudemic-article-on-digital-storytelling/" TargetMode="External"/><Relationship Id="rId4" Type="http://schemas.openxmlformats.org/officeDocument/2006/relationships/hyperlink" Target="https://www.liverpool.ac.uk/media/livacuk/centre-for-innovation-in-education/staff-guides/digital-storytelling/digital-storytelling.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stories.changethestory.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changethestory.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E53A-1952-45E6-BC3B-E3C5824BCCEF}"/>
              </a:ext>
            </a:extLst>
          </p:cNvPr>
          <p:cNvSpPr>
            <a:spLocks noGrp="1"/>
          </p:cNvSpPr>
          <p:nvPr>
            <p:ph type="ctrTitle"/>
          </p:nvPr>
        </p:nvSpPr>
        <p:spPr/>
        <p:txBody>
          <a:bodyPr>
            <a:normAutofit/>
          </a:bodyPr>
          <a:lstStyle/>
          <a:p>
            <a:br>
              <a:rPr lang="en-GB" sz="4800">
                <a:effectLst/>
                <a:latin typeface="Comic Sans MS" panose="030F0702030302020204" pitchFamily="66" charset="0"/>
                <a:ea typeface="Calibri" panose="020F0502020204030204" pitchFamily="34" charset="0"/>
                <a:cs typeface="Times New Roman" panose="02020603050405020304" pitchFamily="18" charset="0"/>
              </a:rPr>
            </a:br>
            <a:endParaRPr lang="en-GB" sz="4800">
              <a:latin typeface="Comic Sans MS" panose="030F0702030302020204" pitchFamily="66" charset="0"/>
            </a:endParaRPr>
          </a:p>
        </p:txBody>
      </p:sp>
      <p:sp>
        <p:nvSpPr>
          <p:cNvPr id="3" name="Subtitle 2">
            <a:extLst>
              <a:ext uri="{FF2B5EF4-FFF2-40B4-BE49-F238E27FC236}">
                <a16:creationId xmlns:a16="http://schemas.microsoft.com/office/drawing/2014/main" id="{45BA75A4-C589-4CDB-9E4D-E9890ECCE948}"/>
              </a:ext>
            </a:extLst>
          </p:cNvPr>
          <p:cNvSpPr>
            <a:spLocks noGrp="1"/>
          </p:cNvSpPr>
          <p:nvPr>
            <p:ph type="subTitle" idx="1"/>
          </p:nvPr>
        </p:nvSpPr>
        <p:spPr>
          <a:noFill/>
        </p:spPr>
        <p:txBody>
          <a:bodyPr>
            <a:normAutofit/>
          </a:bodyPr>
          <a:lstStyle/>
          <a:p>
            <a:r>
              <a:rPr lang="en-GB" sz="6600" b="1" dirty="0">
                <a:solidFill>
                  <a:srgbClr val="70AD47"/>
                </a:solidFill>
                <a:latin typeface="Arial Rounded"/>
                <a:ea typeface="Times New Roman" panose="02020603050405020304" pitchFamily="18" charset="0"/>
              </a:rPr>
              <a:t>Digital Story Making</a:t>
            </a:r>
            <a:endParaRPr lang="en-GB" sz="6600" dirty="0">
              <a:solidFill>
                <a:srgbClr val="70AD47"/>
              </a:solidFill>
              <a:effectLst/>
              <a:latin typeface="Arial Rounded"/>
              <a:ea typeface="Times New Roman" panose="02020603050405020304" pitchFamily="18" charset="0"/>
            </a:endParaRPr>
          </a:p>
        </p:txBody>
      </p:sp>
      <p:pic>
        <p:nvPicPr>
          <p:cNvPr id="6" name="Picture 5">
            <a:extLst>
              <a:ext uri="{FF2B5EF4-FFF2-40B4-BE49-F238E27FC236}">
                <a16:creationId xmlns:a16="http://schemas.microsoft.com/office/drawing/2014/main" id="{D1E3AAB2-F9EA-4A32-9E7C-CFF218EAFFA1}"/>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2257425" y="1122362"/>
            <a:ext cx="7875906" cy="2479675"/>
          </a:xfrm>
          <a:prstGeom prst="rect">
            <a:avLst/>
          </a:prstGeom>
          <a:noFill/>
          <a:ln>
            <a:noFill/>
          </a:ln>
        </p:spPr>
      </p:pic>
    </p:spTree>
    <p:extLst>
      <p:ext uri="{BB962C8B-B14F-4D97-AF65-F5344CB8AC3E}">
        <p14:creationId xmlns:p14="http://schemas.microsoft.com/office/powerpoint/2010/main" val="404568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502640E9-56B0-E666-EE46-FFE63CA80815}"/>
              </a:ext>
            </a:extLst>
          </p:cNvPr>
          <p:cNvSpPr txBox="1"/>
          <p:nvPr/>
        </p:nvSpPr>
        <p:spPr>
          <a:xfrm>
            <a:off x="229320" y="1219306"/>
            <a:ext cx="10884993" cy="769441"/>
          </a:xfrm>
          <a:prstGeom prst="rect">
            <a:avLst/>
          </a:prstGeom>
          <a:noFill/>
        </p:spPr>
        <p:txBody>
          <a:bodyPr wrap="square">
            <a:spAutoFit/>
          </a:bodyPr>
          <a:lstStyle/>
          <a:p>
            <a:r>
              <a:rPr lang="en-GB" sz="4400" b="1" dirty="0">
                <a:solidFill>
                  <a:srgbClr val="70AD47"/>
                </a:solidFill>
                <a:latin typeface="Arial Rounded"/>
              </a:rPr>
              <a:t>And if you build it into your planning …</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92B570BD-CA8F-3029-1B39-34A11901EF96}"/>
              </a:ext>
            </a:extLst>
          </p:cNvPr>
          <p:cNvSpPr txBox="1"/>
          <p:nvPr/>
        </p:nvSpPr>
        <p:spPr>
          <a:xfrm>
            <a:off x="114301" y="1988747"/>
            <a:ext cx="7244442" cy="3046988"/>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ea typeface="Calibri" panose="020F0502020204030204" pitchFamily="34" charset="0"/>
                <a:cs typeface="Times New Roman" panose="02020603050405020304" pitchFamily="18" charset="0"/>
              </a:rPr>
              <a:t>It means you can regularly reinforce the importance of </a:t>
            </a:r>
            <a:r>
              <a:rPr lang="en-US" sz="2400" b="1" dirty="0">
                <a:solidFill>
                  <a:srgbClr val="44546A"/>
                </a:solidFill>
                <a:effectLst/>
                <a:latin typeface="Arial Rounded"/>
                <a:ea typeface="Calibri" panose="020F0502020204030204" pitchFamily="34" charset="0"/>
                <a:cs typeface="Times New Roman" panose="02020603050405020304" pitchFamily="18" charset="0"/>
              </a:rPr>
              <a:t>e-safety and identity protection.</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If you spend 15 minutes a week reviewing new contributions, you should be able to keep checking that the pupils understand what makes a safe resource, and what resources can be used legally.</a:t>
            </a:r>
            <a:endParaRPr lang="en-GB" sz="2400" b="1" dirty="0">
              <a:solidFill>
                <a:srgbClr val="44546A"/>
              </a:solidFill>
              <a:effectLst/>
              <a:latin typeface="Arial Rounded"/>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08981E-9645-815E-E818-2916BE79A57F}"/>
              </a:ext>
            </a:extLst>
          </p:cNvPr>
          <p:cNvSpPr txBox="1"/>
          <p:nvPr/>
        </p:nvSpPr>
        <p:spPr>
          <a:xfrm>
            <a:off x="8439510" y="5580366"/>
            <a:ext cx="2645228" cy="369332"/>
          </a:xfrm>
          <a:prstGeom prst="rect">
            <a:avLst/>
          </a:prstGeom>
          <a:noFill/>
        </p:spPr>
        <p:txBody>
          <a:bodyPr wrap="square" rtlCol="0">
            <a:spAutoFit/>
          </a:bodyPr>
          <a:lstStyle/>
          <a:p>
            <a:pPr algn="ctr"/>
            <a:r>
              <a:rPr lang="en-GB" i="1" dirty="0"/>
              <a:t>Credit: F.D., 2022</a:t>
            </a:r>
          </a:p>
        </p:txBody>
      </p:sp>
      <p:pic>
        <p:nvPicPr>
          <p:cNvPr id="8" name="Picture 7" descr="A picture containing building, outdoor, sky, street&#10;&#10;Description automatically generated">
            <a:extLst>
              <a:ext uri="{FF2B5EF4-FFF2-40B4-BE49-F238E27FC236}">
                <a16:creationId xmlns:a16="http://schemas.microsoft.com/office/drawing/2014/main" id="{5B38A9AE-E5B4-3322-BDF0-F681AD722C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4915" y="2064389"/>
            <a:ext cx="2934418" cy="3526969"/>
          </a:xfrm>
          <a:prstGeom prst="rect">
            <a:avLst/>
          </a:prstGeom>
        </p:spPr>
      </p:pic>
    </p:spTree>
    <p:extLst>
      <p:ext uri="{BB962C8B-B14F-4D97-AF65-F5344CB8AC3E}">
        <p14:creationId xmlns:p14="http://schemas.microsoft.com/office/powerpoint/2010/main" val="97393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graphicFrame>
        <p:nvGraphicFramePr>
          <p:cNvPr id="3" name="Table 6">
            <a:extLst>
              <a:ext uri="{FF2B5EF4-FFF2-40B4-BE49-F238E27FC236}">
                <a16:creationId xmlns:a16="http://schemas.microsoft.com/office/drawing/2014/main" id="{053DC6CD-B948-53FB-25DF-CCD7B67DCD29}"/>
              </a:ext>
            </a:extLst>
          </p:cNvPr>
          <p:cNvGraphicFramePr>
            <a:graphicFrameLocks noGrp="1"/>
          </p:cNvGraphicFramePr>
          <p:nvPr>
            <p:extLst>
              <p:ext uri="{D42A27DB-BD31-4B8C-83A1-F6EECF244321}">
                <p14:modId xmlns:p14="http://schemas.microsoft.com/office/powerpoint/2010/main" val="3526757339"/>
              </p:ext>
            </p:extLst>
          </p:nvPr>
        </p:nvGraphicFramePr>
        <p:xfrm>
          <a:off x="6531429" y="952190"/>
          <a:ext cx="5086831" cy="4975837"/>
        </p:xfrm>
        <a:graphic>
          <a:graphicData uri="http://schemas.openxmlformats.org/drawingml/2006/table">
            <a:tbl>
              <a:tblPr firstRow="1" bandRow="1">
                <a:noFill/>
                <a:tableStyleId>{8799B23B-EC83-4686-B30A-512413B5E67A}</a:tableStyleId>
              </a:tblPr>
              <a:tblGrid>
                <a:gridCol w="5086831">
                  <a:extLst>
                    <a:ext uri="{9D8B030D-6E8A-4147-A177-3AD203B41FA5}">
                      <a16:colId xmlns:a16="http://schemas.microsoft.com/office/drawing/2014/main" val="20445389"/>
                    </a:ext>
                  </a:extLst>
                </a:gridCol>
              </a:tblGrid>
              <a:tr h="909208">
                <a:tc>
                  <a:txBody>
                    <a:bodyPr/>
                    <a:lstStyle/>
                    <a:p>
                      <a:r>
                        <a:rPr lang="en-GB" sz="2800" b="1" cap="none" spc="0" dirty="0">
                          <a:solidFill>
                            <a:srgbClr val="70AD47"/>
                          </a:solidFill>
                          <a:latin typeface="Arial Rounded"/>
                        </a:rPr>
                        <a:t>The Past </a:t>
                      </a:r>
                    </a:p>
                  </a:txBody>
                  <a:tcPr marL="0" marR="125834" marT="50333" marB="377501">
                    <a:lnL w="12700" cmpd="sng">
                      <a:noFill/>
                      <a:prstDash val="solid"/>
                    </a:lnL>
                    <a:lnR w="12700" cmpd="sng">
                      <a:noFill/>
                      <a:prstDash val="solid"/>
                    </a:lnR>
                    <a:lnT w="6350" cap="flat" cmpd="sng" algn="ctr">
                      <a:solidFill>
                        <a:schemeClr val="tx1"/>
                      </a:solidFill>
                      <a:prstDash val="solid"/>
                    </a:lnT>
                    <a:lnB w="12700" cmpd="sng">
                      <a:noFill/>
                      <a:prstDash val="solid"/>
                    </a:lnB>
                    <a:noFill/>
                  </a:tcPr>
                </a:tc>
                <a:extLst>
                  <a:ext uri="{0D108BD9-81ED-4DB2-BD59-A6C34878D82A}">
                    <a16:rowId xmlns:a16="http://schemas.microsoft.com/office/drawing/2014/main" val="1394888284"/>
                  </a:ext>
                </a:extLst>
              </a:tr>
              <a:tr h="909208">
                <a:tc>
                  <a:txBody>
                    <a:bodyPr/>
                    <a:lstStyle/>
                    <a:p>
                      <a:r>
                        <a:rPr lang="en-GB" sz="2800" b="1" cap="none" spc="0" dirty="0">
                          <a:solidFill>
                            <a:srgbClr val="70AD47"/>
                          </a:solidFill>
                          <a:latin typeface="Arial Rounded"/>
                        </a:rPr>
                        <a:t>The Present</a:t>
                      </a:r>
                    </a:p>
                  </a:txBody>
                  <a:tcPr marL="0" marR="125834" marT="50333" marB="377501">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4133171466"/>
                  </a:ext>
                </a:extLst>
              </a:tr>
              <a:tr h="1339005">
                <a:tc>
                  <a:txBody>
                    <a:bodyPr/>
                    <a:lstStyle/>
                    <a:p>
                      <a:r>
                        <a:rPr lang="en-GB" sz="2800" b="1" cap="none" spc="0" dirty="0">
                          <a:solidFill>
                            <a:srgbClr val="0070C0"/>
                          </a:solidFill>
                          <a:latin typeface="Arial Rounded"/>
                        </a:rPr>
                        <a:t>Introduce practical skills for Digital Story making here</a:t>
                      </a:r>
                    </a:p>
                  </a:txBody>
                  <a:tcPr marL="0" marR="125834" marT="50333" marB="377501">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55330809"/>
                  </a:ext>
                </a:extLst>
              </a:tr>
              <a:tr h="909208">
                <a:tc>
                  <a:txBody>
                    <a:bodyPr/>
                    <a:lstStyle/>
                    <a:p>
                      <a:r>
                        <a:rPr lang="en-GB" sz="2800" b="1" cap="none" spc="0" dirty="0">
                          <a:solidFill>
                            <a:srgbClr val="70AD47"/>
                          </a:solidFill>
                          <a:latin typeface="Arial Rounded"/>
                        </a:rPr>
                        <a:t>The Future</a:t>
                      </a:r>
                    </a:p>
                  </a:txBody>
                  <a:tcPr marL="0" marR="125834" marT="50333" marB="377501">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348059364"/>
                  </a:ext>
                </a:extLst>
              </a:tr>
              <a:tr h="909208">
                <a:tc>
                  <a:txBody>
                    <a:bodyPr/>
                    <a:lstStyle/>
                    <a:p>
                      <a:r>
                        <a:rPr lang="en-GB" sz="2800" b="1" cap="none" spc="0" dirty="0">
                          <a:solidFill>
                            <a:srgbClr val="70AD47"/>
                          </a:solidFill>
                          <a:latin typeface="Arial Rounded"/>
                        </a:rPr>
                        <a:t>Make the Digital Stories</a:t>
                      </a:r>
                    </a:p>
                  </a:txBody>
                  <a:tcPr marL="0" marR="125834" marT="50333" marB="377501">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85317528"/>
                  </a:ext>
                </a:extLst>
              </a:tr>
            </a:tbl>
          </a:graphicData>
        </a:graphic>
      </p:graphicFrame>
      <p:sp>
        <p:nvSpPr>
          <p:cNvPr id="5" name="TextBox 4">
            <a:extLst>
              <a:ext uri="{FF2B5EF4-FFF2-40B4-BE49-F238E27FC236}">
                <a16:creationId xmlns:a16="http://schemas.microsoft.com/office/drawing/2014/main" id="{225575B5-08C3-88AE-EA48-44F70A79F6FE}"/>
              </a:ext>
            </a:extLst>
          </p:cNvPr>
          <p:cNvSpPr txBox="1"/>
          <p:nvPr/>
        </p:nvSpPr>
        <p:spPr>
          <a:xfrm>
            <a:off x="229321" y="1034640"/>
            <a:ext cx="6096000" cy="769441"/>
          </a:xfrm>
          <a:prstGeom prst="rect">
            <a:avLst/>
          </a:prstGeom>
          <a:noFill/>
        </p:spPr>
        <p:txBody>
          <a:bodyPr wrap="square">
            <a:spAutoFit/>
          </a:bodyPr>
          <a:lstStyle/>
          <a:p>
            <a:r>
              <a:rPr lang="en-GB" sz="4400" b="1" dirty="0">
                <a:solidFill>
                  <a:srgbClr val="70AD47"/>
                </a:solidFill>
                <a:latin typeface="Arial Rounded"/>
              </a:rPr>
              <a:t>The Scheme of Work</a:t>
            </a:r>
          </a:p>
        </p:txBody>
      </p:sp>
      <p:sp>
        <p:nvSpPr>
          <p:cNvPr id="7" name="TextBox 6">
            <a:extLst>
              <a:ext uri="{FF2B5EF4-FFF2-40B4-BE49-F238E27FC236}">
                <a16:creationId xmlns:a16="http://schemas.microsoft.com/office/drawing/2014/main" id="{C12C1CBD-88C4-3676-9A84-96B75C489FD8}"/>
              </a:ext>
            </a:extLst>
          </p:cNvPr>
          <p:cNvSpPr txBox="1"/>
          <p:nvPr/>
        </p:nvSpPr>
        <p:spPr>
          <a:xfrm>
            <a:off x="114302" y="1804081"/>
            <a:ext cx="6106884" cy="3046988"/>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Aim to begin work on the digital stories about halfway into your scheme of work.</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This could be after you have completed the Past and the Present and just as you begin your work on the Future. </a:t>
            </a:r>
          </a:p>
        </p:txBody>
      </p:sp>
    </p:spTree>
    <p:extLst>
      <p:ext uri="{BB962C8B-B14F-4D97-AF65-F5344CB8AC3E}">
        <p14:creationId xmlns:p14="http://schemas.microsoft.com/office/powerpoint/2010/main" val="166270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4"/>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9FED9D2B-686B-6C91-5D80-39A9BEFAD3A0}"/>
              </a:ext>
            </a:extLst>
          </p:cNvPr>
          <p:cNvSpPr txBox="1"/>
          <p:nvPr/>
        </p:nvSpPr>
        <p:spPr>
          <a:xfrm>
            <a:off x="229321" y="1034640"/>
            <a:ext cx="8294918" cy="769441"/>
          </a:xfrm>
          <a:prstGeom prst="rect">
            <a:avLst/>
          </a:prstGeom>
          <a:noFill/>
        </p:spPr>
        <p:txBody>
          <a:bodyPr wrap="square">
            <a:spAutoFit/>
          </a:bodyPr>
          <a:lstStyle/>
          <a:p>
            <a:r>
              <a:rPr lang="en-GB" sz="4400" b="1" dirty="0">
                <a:solidFill>
                  <a:srgbClr val="70AD47"/>
                </a:solidFill>
                <a:latin typeface="Arial Rounded"/>
              </a:rPr>
              <a:t>Practice with the technology</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8EE3F117-E20A-F520-7BE6-B19725DBC5B9}"/>
              </a:ext>
            </a:extLst>
          </p:cNvPr>
          <p:cNvSpPr txBox="1"/>
          <p:nvPr/>
        </p:nvSpPr>
        <p:spPr>
          <a:xfrm>
            <a:off x="81644" y="1804081"/>
            <a:ext cx="7320642" cy="2308324"/>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Midway through the course, start demonstrating the technology you will be using. If all you have is the school digital camera, you could spend some time demonstrating how to film a hand drawing on a board.</a:t>
            </a:r>
          </a:p>
        </p:txBody>
      </p:sp>
      <p:pic>
        <p:nvPicPr>
          <p:cNvPr id="7" name="hand-drawing-on-whiteboard-2" descr="A hand writing on a whiteboard.">
            <a:hlinkClick r:id="" action="ppaction://media"/>
            <a:extLst>
              <a:ext uri="{FF2B5EF4-FFF2-40B4-BE49-F238E27FC236}">
                <a16:creationId xmlns:a16="http://schemas.microsoft.com/office/drawing/2014/main" id="{8973385A-C1D0-689F-E7D1-D65A169A4A8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72694" y="1871082"/>
            <a:ext cx="4064000" cy="3213100"/>
          </a:xfrm>
          <a:prstGeom prst="rect">
            <a:avLst/>
          </a:prstGeom>
        </p:spPr>
      </p:pic>
      <p:sp>
        <p:nvSpPr>
          <p:cNvPr id="8" name="TextBox 7">
            <a:extLst>
              <a:ext uri="{FF2B5EF4-FFF2-40B4-BE49-F238E27FC236}">
                <a16:creationId xmlns:a16="http://schemas.microsoft.com/office/drawing/2014/main" id="{2DD8D940-8F60-2C3D-0004-C17CF59BA284}"/>
              </a:ext>
            </a:extLst>
          </p:cNvPr>
          <p:cNvSpPr txBox="1"/>
          <p:nvPr/>
        </p:nvSpPr>
        <p:spPr>
          <a:xfrm>
            <a:off x="820511" y="4484017"/>
            <a:ext cx="5842908" cy="1200329"/>
          </a:xfrm>
          <a:prstGeom prst="rect">
            <a:avLst/>
          </a:prstGeom>
          <a:noFill/>
        </p:spPr>
        <p:txBody>
          <a:bodyPr wrap="square" rtlCol="0">
            <a:spAutoFit/>
          </a:bodyPr>
          <a:lstStyle/>
          <a:p>
            <a:pPr algn="ctr"/>
            <a:r>
              <a:rPr lang="en-GB" sz="2400" b="1" dirty="0">
                <a:solidFill>
                  <a:srgbClr val="70AD47"/>
                </a:solidFill>
                <a:latin typeface="Arial Rounded"/>
              </a:rPr>
              <a:t>Take the opportunity to remind pupils of e-safety and allow the pupils to become familiar with the equipment.</a:t>
            </a:r>
          </a:p>
        </p:txBody>
      </p:sp>
      <p:sp>
        <p:nvSpPr>
          <p:cNvPr id="9" name="TextBox 8">
            <a:extLst>
              <a:ext uri="{FF2B5EF4-FFF2-40B4-BE49-F238E27FC236}">
                <a16:creationId xmlns:a16="http://schemas.microsoft.com/office/drawing/2014/main" id="{AC6D5098-F196-CCE1-ADAB-6AA9A924419C}"/>
              </a:ext>
            </a:extLst>
          </p:cNvPr>
          <p:cNvSpPr txBox="1"/>
          <p:nvPr/>
        </p:nvSpPr>
        <p:spPr>
          <a:xfrm>
            <a:off x="6556694" y="5130944"/>
            <a:ext cx="6096000" cy="369332"/>
          </a:xfrm>
          <a:prstGeom prst="rect">
            <a:avLst/>
          </a:prstGeom>
          <a:noFill/>
        </p:spPr>
        <p:txBody>
          <a:bodyPr wrap="square">
            <a:spAutoFit/>
          </a:bodyPr>
          <a:lstStyle/>
          <a:p>
            <a:pPr algn="ctr"/>
            <a:r>
              <a:rPr lang="en-GB" i="1" dirty="0"/>
              <a:t>Credit: H.D., 2022</a:t>
            </a:r>
          </a:p>
        </p:txBody>
      </p:sp>
    </p:spTree>
    <p:extLst>
      <p:ext uri="{BB962C8B-B14F-4D97-AF65-F5344CB8AC3E}">
        <p14:creationId xmlns:p14="http://schemas.microsoft.com/office/powerpoint/2010/main" val="8121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5" name="TextBox 4">
            <a:extLst>
              <a:ext uri="{FF2B5EF4-FFF2-40B4-BE49-F238E27FC236}">
                <a16:creationId xmlns:a16="http://schemas.microsoft.com/office/drawing/2014/main" id="{568BA26F-F8FB-E060-2651-DEFCAE093DF6}"/>
              </a:ext>
            </a:extLst>
          </p:cNvPr>
          <p:cNvSpPr txBox="1"/>
          <p:nvPr/>
        </p:nvSpPr>
        <p:spPr>
          <a:xfrm>
            <a:off x="229319" y="988282"/>
            <a:ext cx="6861889" cy="769441"/>
          </a:xfrm>
          <a:prstGeom prst="rect">
            <a:avLst/>
          </a:prstGeom>
          <a:noFill/>
        </p:spPr>
        <p:txBody>
          <a:bodyPr wrap="square">
            <a:spAutoFit/>
          </a:bodyPr>
          <a:lstStyle/>
          <a:p>
            <a:r>
              <a:rPr lang="en-GB" sz="4400" b="1" dirty="0">
                <a:solidFill>
                  <a:srgbClr val="70AD47"/>
                </a:solidFill>
                <a:latin typeface="Arial Rounded"/>
              </a:rPr>
              <a:t>Use everything you can</a:t>
            </a:r>
            <a:endParaRPr lang="en-GB" sz="4400" dirty="0">
              <a:solidFill>
                <a:srgbClr val="70AD47"/>
              </a:solidFill>
              <a:latin typeface="Arial Rounded"/>
            </a:endParaRPr>
          </a:p>
        </p:txBody>
      </p:sp>
      <p:sp>
        <p:nvSpPr>
          <p:cNvPr id="7" name="TextBox 6">
            <a:extLst>
              <a:ext uri="{FF2B5EF4-FFF2-40B4-BE49-F238E27FC236}">
                <a16:creationId xmlns:a16="http://schemas.microsoft.com/office/drawing/2014/main" id="{F6753674-BAD6-D99B-FA5A-1FE206A84D8E}"/>
              </a:ext>
            </a:extLst>
          </p:cNvPr>
          <p:cNvSpPr txBox="1"/>
          <p:nvPr/>
        </p:nvSpPr>
        <p:spPr>
          <a:xfrm>
            <a:off x="229319" y="1915391"/>
            <a:ext cx="6096000" cy="4154984"/>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If you choose to make the model of the future town as part of the Future course, taking pictures of the town from different angles would allow the pupils to develop technical skills and help to build up The Gallery.</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U</a:t>
            </a:r>
            <a:r>
              <a:rPr lang="en-US" sz="2400" b="1" dirty="0">
                <a:solidFill>
                  <a:srgbClr val="44546A"/>
                </a:solidFill>
                <a:effectLst/>
                <a:latin typeface="Arial Rounded"/>
                <a:ea typeface="Calibri" panose="020F0502020204030204" pitchFamily="34" charset="0"/>
                <a:cs typeface="Times New Roman" panose="02020603050405020304" pitchFamily="18" charset="0"/>
              </a:rPr>
              <a:t>se close-ups, long shots, high angles, low angles and still shots.</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Use </a:t>
            </a:r>
            <a:r>
              <a:rPr lang="en-US" sz="2400" b="1" dirty="0">
                <a:solidFill>
                  <a:srgbClr val="44546A"/>
                </a:solidFill>
                <a:effectLst/>
                <a:latin typeface="Arial Rounded"/>
                <a:ea typeface="Calibri" panose="020F0502020204030204" pitchFamily="34" charset="0"/>
                <a:cs typeface="Times New Roman" panose="02020603050405020304" pitchFamily="18" charset="0"/>
              </a:rPr>
              <a:t>drawings, text, and transitions.</a:t>
            </a:r>
          </a:p>
        </p:txBody>
      </p:sp>
      <p:pic>
        <p:nvPicPr>
          <p:cNvPr id="8" name="Picture 7" descr="A picture containing grass, tree, outdoor, park.&#10;&#10;Description automatically generated">
            <a:extLst>
              <a:ext uri="{FF2B5EF4-FFF2-40B4-BE49-F238E27FC236}">
                <a16:creationId xmlns:a16="http://schemas.microsoft.com/office/drawing/2014/main" id="{E970A858-3402-D8EF-1E0F-C803CFFD22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1208" y="796556"/>
            <a:ext cx="4606328" cy="3196327"/>
          </a:xfrm>
          <a:prstGeom prst="rect">
            <a:avLst/>
          </a:prstGeom>
        </p:spPr>
      </p:pic>
      <p:sp>
        <p:nvSpPr>
          <p:cNvPr id="9" name="TextBox 8">
            <a:extLst>
              <a:ext uri="{FF2B5EF4-FFF2-40B4-BE49-F238E27FC236}">
                <a16:creationId xmlns:a16="http://schemas.microsoft.com/office/drawing/2014/main" id="{490494AA-FDF0-7436-C0BB-F86E8CA06260}"/>
              </a:ext>
            </a:extLst>
          </p:cNvPr>
          <p:cNvSpPr txBox="1"/>
          <p:nvPr/>
        </p:nvSpPr>
        <p:spPr>
          <a:xfrm>
            <a:off x="7717972" y="4102131"/>
            <a:ext cx="3635828" cy="369332"/>
          </a:xfrm>
          <a:prstGeom prst="rect">
            <a:avLst/>
          </a:prstGeom>
          <a:noFill/>
        </p:spPr>
        <p:txBody>
          <a:bodyPr wrap="square" rtlCol="0">
            <a:spAutoFit/>
          </a:bodyPr>
          <a:lstStyle/>
          <a:p>
            <a:pPr algn="ctr"/>
            <a:r>
              <a:rPr lang="en-GB" i="1" dirty="0"/>
              <a:t>© Heli Wingate, 2019</a:t>
            </a:r>
          </a:p>
        </p:txBody>
      </p:sp>
      <p:sp>
        <p:nvSpPr>
          <p:cNvPr id="10" name="TextBox 9">
            <a:extLst>
              <a:ext uri="{FF2B5EF4-FFF2-40B4-BE49-F238E27FC236}">
                <a16:creationId xmlns:a16="http://schemas.microsoft.com/office/drawing/2014/main" id="{D1296CEF-E0C6-A17A-32BC-A6E72A9260B3}"/>
              </a:ext>
            </a:extLst>
          </p:cNvPr>
          <p:cNvSpPr txBox="1"/>
          <p:nvPr/>
        </p:nvSpPr>
        <p:spPr>
          <a:xfrm>
            <a:off x="6672943" y="4669389"/>
            <a:ext cx="5166107" cy="1200329"/>
          </a:xfrm>
          <a:prstGeom prst="rect">
            <a:avLst/>
          </a:prstGeom>
          <a:noFill/>
        </p:spPr>
        <p:txBody>
          <a:bodyPr wrap="square" rtlCol="0">
            <a:spAutoFit/>
          </a:bodyPr>
          <a:lstStyle/>
          <a:p>
            <a:pPr algn="ctr"/>
            <a:r>
              <a:rPr lang="en-US" sz="2400" b="1" dirty="0">
                <a:solidFill>
                  <a:srgbClr val="70AD47"/>
                </a:solidFill>
                <a:latin typeface="Arial Rounded"/>
                <a:ea typeface="Calibri" panose="020F0502020204030204" pitchFamily="34" charset="0"/>
                <a:cs typeface="Times New Roman" panose="02020603050405020304" pitchFamily="18" charset="0"/>
              </a:rPr>
              <a:t>If your school digital camera can record, remember you can also speed up and slow down video.</a:t>
            </a:r>
            <a:endParaRPr lang="en-GB" sz="2400" b="1" dirty="0">
              <a:solidFill>
                <a:srgbClr val="70AD47"/>
              </a:solidFill>
              <a:effectLst/>
              <a:latin typeface="Arial Rounde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72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AB8BBA1D-B9C8-61DC-FD59-83EB56A30AE1}"/>
              </a:ext>
            </a:extLst>
          </p:cNvPr>
          <p:cNvSpPr txBox="1"/>
          <p:nvPr/>
        </p:nvSpPr>
        <p:spPr>
          <a:xfrm>
            <a:off x="229319" y="1757723"/>
            <a:ext cx="7172968" cy="4524315"/>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Remember to credit the pictures used.</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No full names for a child:  </a:t>
            </a:r>
            <a:r>
              <a:rPr lang="en-GB" sz="2400" b="1" i="1" dirty="0">
                <a:solidFill>
                  <a:srgbClr val="44546A"/>
                </a:solidFill>
                <a:latin typeface="Arial Rounded"/>
              </a:rPr>
              <a:t>Credit: C.D., 2022</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Adult with permission:</a:t>
            </a:r>
            <a:r>
              <a:rPr lang="en-GB" sz="2400" b="1" i="1" dirty="0">
                <a:solidFill>
                  <a:srgbClr val="44546A"/>
                </a:solidFill>
                <a:latin typeface="Arial Rounded"/>
              </a:rPr>
              <a:t> © Carolyn Drever, 2022</a:t>
            </a:r>
          </a:p>
          <a:p>
            <a:pPr marL="285750" indent="-285750">
              <a:buFont typeface="Arial" panose="020B0604020202020204" pitchFamily="34" charset="0"/>
              <a:buChar char="•"/>
            </a:pPr>
            <a:endParaRPr lang="en-GB" sz="2400" b="1" i="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And it’s good practice to add Alt Text (for people who are visually impaired).</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Alt Text in </a:t>
            </a:r>
            <a:r>
              <a:rPr lang="en-GB" sz="2400" b="1" dirty="0" err="1">
                <a:solidFill>
                  <a:srgbClr val="44546A"/>
                </a:solidFill>
                <a:latin typeface="Arial Rounded"/>
              </a:rPr>
              <a:t>Powerpoint</a:t>
            </a:r>
            <a:r>
              <a:rPr lang="en-GB" sz="2400" b="1" dirty="0">
                <a:solidFill>
                  <a:srgbClr val="44546A"/>
                </a:solidFill>
                <a:latin typeface="Arial Rounded"/>
              </a:rPr>
              <a:t>: click right, select Edit Alt Text and add a short description of the picture.</a:t>
            </a:r>
          </a:p>
        </p:txBody>
      </p:sp>
      <p:sp>
        <p:nvSpPr>
          <p:cNvPr id="5" name="TextBox 4">
            <a:extLst>
              <a:ext uri="{FF2B5EF4-FFF2-40B4-BE49-F238E27FC236}">
                <a16:creationId xmlns:a16="http://schemas.microsoft.com/office/drawing/2014/main" id="{69A5FF85-46C1-AB3E-84F4-DA4498DE7005}"/>
              </a:ext>
            </a:extLst>
          </p:cNvPr>
          <p:cNvSpPr txBox="1"/>
          <p:nvPr/>
        </p:nvSpPr>
        <p:spPr>
          <a:xfrm>
            <a:off x="229319" y="988282"/>
            <a:ext cx="6861889" cy="769441"/>
          </a:xfrm>
          <a:prstGeom prst="rect">
            <a:avLst/>
          </a:prstGeom>
          <a:noFill/>
        </p:spPr>
        <p:txBody>
          <a:bodyPr wrap="square">
            <a:spAutoFit/>
          </a:bodyPr>
          <a:lstStyle/>
          <a:p>
            <a:r>
              <a:rPr lang="en-GB" sz="4400" b="1" dirty="0">
                <a:solidFill>
                  <a:srgbClr val="70AD47"/>
                </a:solidFill>
                <a:latin typeface="Arial Rounded"/>
              </a:rPr>
              <a:t>Using Credits</a:t>
            </a:r>
            <a:endParaRPr lang="en-GB" sz="4400" dirty="0">
              <a:solidFill>
                <a:srgbClr val="70AD47"/>
              </a:solidFill>
              <a:latin typeface="Arial Rounded"/>
            </a:endParaRPr>
          </a:p>
        </p:txBody>
      </p:sp>
      <p:pic>
        <p:nvPicPr>
          <p:cNvPr id="6" name="Picture 5" descr="A picture showing ivy growing on an old tree in woodland.">
            <a:extLst>
              <a:ext uri="{FF2B5EF4-FFF2-40B4-BE49-F238E27FC236}">
                <a16:creationId xmlns:a16="http://schemas.microsoft.com/office/drawing/2014/main" id="{9DE4F8E0-0A27-8E12-D002-4076B4A72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5053" y="717013"/>
            <a:ext cx="3438442" cy="4216457"/>
          </a:xfrm>
          <a:prstGeom prst="rect">
            <a:avLst/>
          </a:prstGeom>
        </p:spPr>
      </p:pic>
      <p:sp>
        <p:nvSpPr>
          <p:cNvPr id="7" name="TextBox 6">
            <a:extLst>
              <a:ext uri="{FF2B5EF4-FFF2-40B4-BE49-F238E27FC236}">
                <a16:creationId xmlns:a16="http://schemas.microsoft.com/office/drawing/2014/main" id="{67064596-3D21-5193-7FD0-38B356B949D5}"/>
              </a:ext>
            </a:extLst>
          </p:cNvPr>
          <p:cNvSpPr txBox="1"/>
          <p:nvPr/>
        </p:nvSpPr>
        <p:spPr>
          <a:xfrm>
            <a:off x="8276132" y="4933470"/>
            <a:ext cx="2960915" cy="369332"/>
          </a:xfrm>
          <a:prstGeom prst="rect">
            <a:avLst/>
          </a:prstGeom>
          <a:noFill/>
        </p:spPr>
        <p:txBody>
          <a:bodyPr wrap="square" rtlCol="0">
            <a:spAutoFit/>
          </a:bodyPr>
          <a:lstStyle/>
          <a:p>
            <a:pPr algn="ctr"/>
            <a:r>
              <a:rPr lang="en-GB" i="1" dirty="0"/>
              <a:t>© Carolyn Drever, 2022</a:t>
            </a:r>
          </a:p>
        </p:txBody>
      </p:sp>
    </p:spTree>
    <p:extLst>
      <p:ext uri="{BB962C8B-B14F-4D97-AF65-F5344CB8AC3E}">
        <p14:creationId xmlns:p14="http://schemas.microsoft.com/office/powerpoint/2010/main" val="175241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3" name="TextBox 2">
            <a:extLst>
              <a:ext uri="{FF2B5EF4-FFF2-40B4-BE49-F238E27FC236}">
                <a16:creationId xmlns:a16="http://schemas.microsoft.com/office/drawing/2014/main" id="{CE782B91-56DF-36D1-2784-9740A5A6FBED}"/>
              </a:ext>
            </a:extLst>
          </p:cNvPr>
          <p:cNvSpPr txBox="1"/>
          <p:nvPr/>
        </p:nvSpPr>
        <p:spPr>
          <a:xfrm>
            <a:off x="229321" y="901197"/>
            <a:ext cx="10667281" cy="1446550"/>
          </a:xfrm>
          <a:prstGeom prst="rect">
            <a:avLst/>
          </a:prstGeom>
          <a:noFill/>
        </p:spPr>
        <p:txBody>
          <a:bodyPr wrap="square">
            <a:spAutoFit/>
          </a:bodyPr>
          <a:lstStyle/>
          <a:p>
            <a:r>
              <a:rPr lang="en-GB" sz="4400" b="1" dirty="0">
                <a:solidFill>
                  <a:srgbClr val="70AD47"/>
                </a:solidFill>
                <a:effectLst/>
                <a:latin typeface="Arial Rounded"/>
                <a:ea typeface="Times New Roman" panose="02020603050405020304" pitchFamily="18" charset="0"/>
                <a:cs typeface="Times New Roman" panose="02020603050405020304" pitchFamily="18" charset="0"/>
              </a:rPr>
              <a:t>Data protection:</a:t>
            </a:r>
            <a:br>
              <a:rPr lang="en-GB" sz="4400" b="1" dirty="0">
                <a:solidFill>
                  <a:srgbClr val="70AD47"/>
                </a:solidFill>
                <a:effectLst/>
                <a:latin typeface="Arial Rounded"/>
                <a:ea typeface="Times New Roman" panose="02020603050405020304" pitchFamily="18" charset="0"/>
                <a:cs typeface="Times New Roman" panose="02020603050405020304" pitchFamily="18" charset="0"/>
              </a:rPr>
            </a:br>
            <a:r>
              <a:rPr lang="en-GB" sz="4400" b="1" dirty="0">
                <a:solidFill>
                  <a:srgbClr val="70AD47"/>
                </a:solidFill>
                <a:effectLst/>
                <a:latin typeface="Arial Rounded"/>
                <a:ea typeface="Times New Roman" panose="02020603050405020304" pitchFamily="18" charset="0"/>
                <a:cs typeface="Times New Roman" panose="02020603050405020304" pitchFamily="18" charset="0"/>
              </a:rPr>
              <a:t>Responsibilities for sharing of content</a:t>
            </a:r>
            <a:endParaRPr lang="en-GB" sz="4400" dirty="0">
              <a:solidFill>
                <a:srgbClr val="70AD47"/>
              </a:solidFill>
              <a:latin typeface="Arial Rounded"/>
            </a:endParaRPr>
          </a:p>
        </p:txBody>
      </p:sp>
      <p:sp>
        <p:nvSpPr>
          <p:cNvPr id="5" name="TextBox 4">
            <a:extLst>
              <a:ext uri="{FF2B5EF4-FFF2-40B4-BE49-F238E27FC236}">
                <a16:creationId xmlns:a16="http://schemas.microsoft.com/office/drawing/2014/main" id="{0386F75D-6162-DFF6-60EB-E7690D2220D6}"/>
              </a:ext>
            </a:extLst>
          </p:cNvPr>
          <p:cNvSpPr txBox="1"/>
          <p:nvPr/>
        </p:nvSpPr>
        <p:spPr>
          <a:xfrm>
            <a:off x="108857" y="2340429"/>
            <a:ext cx="11397343" cy="4339650"/>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GB" sz="2400" b="1" dirty="0">
                <a:solidFill>
                  <a:srgbClr val="44546A"/>
                </a:solidFill>
                <a:effectLst/>
                <a:latin typeface="Arial Rounded"/>
                <a:ea typeface="Calibri" panose="020F0502020204030204" pitchFamily="34" charset="0"/>
                <a:cs typeface="Times New Roman" panose="02020603050405020304" pitchFamily="18" charset="0"/>
              </a:rPr>
              <a:t>The </a:t>
            </a:r>
            <a:r>
              <a:rPr lang="en-GB" sz="2400" b="1" i="1" dirty="0">
                <a:solidFill>
                  <a:srgbClr val="44546A"/>
                </a:solidFill>
                <a:effectLst/>
                <a:latin typeface="Arial Rounded"/>
                <a:ea typeface="Calibri" panose="020F0502020204030204" pitchFamily="34" charset="0"/>
                <a:cs typeface="Times New Roman" panose="02020603050405020304" pitchFamily="18" charset="0"/>
              </a:rPr>
              <a:t>Change the Story </a:t>
            </a:r>
            <a:r>
              <a:rPr lang="en-GB" sz="2400" b="1" dirty="0">
                <a:solidFill>
                  <a:srgbClr val="44546A"/>
                </a:solidFill>
                <a:effectLst/>
                <a:latin typeface="Arial Rounded"/>
                <a:ea typeface="Calibri" panose="020F0502020204030204" pitchFamily="34" charset="0"/>
                <a:cs typeface="Times New Roman" panose="02020603050405020304" pitchFamily="18" charset="0"/>
              </a:rPr>
              <a:t>team provides a public celebration website to showcase the stories created by the pupils involved in the project.  We’d strongly encourage you to share your stories – but please be aware of the associated responsibilities. </a:t>
            </a:r>
          </a:p>
          <a:p>
            <a:pPr marL="285750" indent="-285750">
              <a:spcAft>
                <a:spcPts val="800"/>
              </a:spcAft>
              <a:buFont typeface="Arial" panose="020B0604020202020204" pitchFamily="34" charset="0"/>
              <a:buChar char="•"/>
            </a:pPr>
            <a:r>
              <a:rPr lang="en-GB" sz="2400" b="1" dirty="0">
                <a:solidFill>
                  <a:srgbClr val="44546A"/>
                </a:solidFill>
                <a:latin typeface="Arial Rounded"/>
                <a:ea typeface="Calibri" panose="020F0502020204030204" pitchFamily="34" charset="0"/>
                <a:cs typeface="Times New Roman" panose="02020603050405020304" pitchFamily="18" charset="0"/>
              </a:rPr>
              <a:t>If you wish to submit stories to the celebration site, you must complete and sign the </a:t>
            </a:r>
            <a:r>
              <a:rPr lang="en-GB" sz="2400" b="1" dirty="0" err="1">
                <a:latin typeface="Arial Rounded"/>
                <a:ea typeface="Calibri" panose="020F0502020204030204" pitchFamily="34" charset="0"/>
                <a:cs typeface="Times New Roman" panose="02020603050405020304" pitchFamily="18" charset="0"/>
              </a:rPr>
              <a:t>CtS</a:t>
            </a:r>
            <a:r>
              <a:rPr lang="en-GB" sz="2400" b="1" dirty="0">
                <a:latin typeface="Arial Rounded"/>
                <a:ea typeface="Calibri" panose="020F0502020204030204" pitchFamily="34" charset="0"/>
                <a:cs typeface="Times New Roman" panose="02020603050405020304" pitchFamily="18" charset="0"/>
              </a:rPr>
              <a:t> Digital Stories Sharing  Responsibility </a:t>
            </a:r>
            <a:r>
              <a:rPr lang="en-GB" sz="2400" b="1" dirty="0">
                <a:solidFill>
                  <a:srgbClr val="44546A"/>
                </a:solidFill>
                <a:latin typeface="Arial Rounded"/>
                <a:ea typeface="Calibri" panose="020F0502020204030204" pitchFamily="34" charset="0"/>
                <a:cs typeface="Times New Roman" panose="02020603050405020304" pitchFamily="18" charset="0"/>
              </a:rPr>
              <a:t>document and </a:t>
            </a:r>
            <a:r>
              <a:rPr lang="en-GB" sz="2400" b="1" dirty="0">
                <a:solidFill>
                  <a:srgbClr val="44546A"/>
                </a:solidFill>
                <a:effectLst/>
                <a:latin typeface="Arial Rounded"/>
                <a:ea typeface="Calibri" panose="020F0502020204030204" pitchFamily="34" charset="0"/>
                <a:cs typeface="Times New Roman" panose="02020603050405020304" pitchFamily="18" charset="0"/>
              </a:rPr>
              <a:t>include this form with any stories you share with the UK project. </a:t>
            </a:r>
          </a:p>
          <a:p>
            <a:pPr marL="285750" indent="-285750">
              <a:spcAft>
                <a:spcPts val="800"/>
              </a:spcAft>
              <a:buFont typeface="Arial" panose="020B0604020202020204" pitchFamily="34" charset="0"/>
              <a:buChar char="•"/>
            </a:pPr>
            <a:r>
              <a:rPr lang="en-GB" sz="2400" b="1" dirty="0">
                <a:solidFill>
                  <a:srgbClr val="44546A"/>
                </a:solidFill>
                <a:effectLst/>
                <a:latin typeface="Arial Rounded"/>
                <a:ea typeface="Calibri" panose="020F0502020204030204" pitchFamily="34" charset="0"/>
                <a:cs typeface="Times New Roman" panose="02020603050405020304" pitchFamily="18" charset="0"/>
              </a:rPr>
              <a:t>Any sharing by the school of its own digital content beyond the formal mechanisms provide by </a:t>
            </a:r>
            <a:r>
              <a:rPr lang="en-GB" sz="2400" b="1" i="1" dirty="0">
                <a:solidFill>
                  <a:srgbClr val="44546A"/>
                </a:solidFill>
                <a:effectLst/>
                <a:latin typeface="Arial Rounded"/>
                <a:ea typeface="Calibri" panose="020F0502020204030204" pitchFamily="34" charset="0"/>
                <a:cs typeface="Times New Roman" panose="02020603050405020304" pitchFamily="18" charset="0"/>
              </a:rPr>
              <a:t>The Change the Story </a:t>
            </a:r>
            <a:r>
              <a:rPr lang="en-GB" sz="2400" b="1" dirty="0">
                <a:solidFill>
                  <a:srgbClr val="44546A"/>
                </a:solidFill>
                <a:effectLst/>
                <a:latin typeface="Arial Rounded"/>
                <a:ea typeface="Calibri" panose="020F0502020204030204" pitchFamily="34" charset="0"/>
                <a:cs typeface="Times New Roman" panose="02020603050405020304" pitchFamily="18" charset="0"/>
              </a:rPr>
              <a:t>project (e.g. Facebook or YouTube) will be </a:t>
            </a:r>
            <a:r>
              <a:rPr lang="en-GB" sz="2400" b="1" dirty="0">
                <a:effectLst/>
                <a:latin typeface="Arial Rounded"/>
                <a:ea typeface="Calibri" panose="020F0502020204030204" pitchFamily="34" charset="0"/>
                <a:cs typeface="Times New Roman" panose="02020603050405020304" pitchFamily="18" charset="0"/>
              </a:rPr>
              <a:t>at the school’s own discretion and risk.</a:t>
            </a:r>
          </a:p>
          <a:p>
            <a:pPr>
              <a:spcAft>
                <a:spcPts val="800"/>
              </a:spcAft>
            </a:pPr>
            <a:endParaRPr lang="en-GB"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29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D2E513F7-0A7A-05C2-3A0D-A99425F77A8A}"/>
              </a:ext>
            </a:extLst>
          </p:cNvPr>
          <p:cNvSpPr txBox="1"/>
          <p:nvPr/>
        </p:nvSpPr>
        <p:spPr>
          <a:xfrm>
            <a:off x="185417" y="861261"/>
            <a:ext cx="11821165" cy="769441"/>
          </a:xfrm>
          <a:prstGeom prst="rect">
            <a:avLst/>
          </a:prstGeom>
          <a:noFill/>
        </p:spPr>
        <p:txBody>
          <a:bodyPr wrap="square">
            <a:spAutoFit/>
          </a:bodyPr>
          <a:lstStyle/>
          <a:p>
            <a:r>
              <a:rPr lang="en-GB" sz="4400" b="1" dirty="0">
                <a:solidFill>
                  <a:srgbClr val="70AD47"/>
                </a:solidFill>
                <a:effectLst/>
                <a:latin typeface="Arial Rounded"/>
                <a:ea typeface="Times New Roman" panose="02020603050405020304" pitchFamily="18" charset="0"/>
                <a:cs typeface="Times New Roman" panose="02020603050405020304" pitchFamily="18" charset="0"/>
              </a:rPr>
              <a:t>Responsibilities for the creation of content</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F9ABB5B0-3384-8A58-9F5C-215ED4E9A82B}"/>
              </a:ext>
            </a:extLst>
          </p:cNvPr>
          <p:cNvSpPr txBox="1"/>
          <p:nvPr/>
        </p:nvSpPr>
        <p:spPr>
          <a:xfrm>
            <a:off x="4713514" y="1630702"/>
            <a:ext cx="7336973" cy="5016758"/>
          </a:xfrm>
          <a:prstGeom prst="rect">
            <a:avLst/>
          </a:prstGeom>
          <a:noFill/>
        </p:spPr>
        <p:txBody>
          <a:bodyPr wrap="square">
            <a:spAutoFit/>
          </a:bodyPr>
          <a:lstStyle/>
          <a:p>
            <a:pPr>
              <a:spcAft>
                <a:spcPts val="800"/>
              </a:spcAft>
            </a:pPr>
            <a:r>
              <a:rPr lang="en-US" sz="2000" b="1" dirty="0">
                <a:solidFill>
                  <a:srgbClr val="44546A"/>
                </a:solidFill>
                <a:effectLst/>
                <a:latin typeface="Arial Rounded"/>
                <a:ea typeface="Calibri" panose="020F0502020204030204" pitchFamily="34" charset="0"/>
                <a:cs typeface="Times New Roman" panose="02020603050405020304" pitchFamily="18" charset="0"/>
              </a:rPr>
              <a:t>☐</a:t>
            </a:r>
            <a:r>
              <a:rPr lang="en-GB" sz="2000" b="1" dirty="0">
                <a:solidFill>
                  <a:srgbClr val="44546A"/>
                </a:solidFill>
                <a:effectLst/>
                <a:latin typeface="Arial Rounded"/>
                <a:ea typeface="Calibri" panose="020F0502020204030204" pitchFamily="34" charset="0"/>
                <a:cs typeface="Times New Roman" panose="02020603050405020304" pitchFamily="18" charset="0"/>
              </a:rPr>
              <a:t> Any images or videos containing identifiable individuals has consent from each of those individuals, or their parent/guardian where appropriate. </a:t>
            </a:r>
          </a:p>
          <a:p>
            <a:pPr>
              <a:spcAft>
                <a:spcPts val="800"/>
              </a:spcAft>
            </a:pPr>
            <a:r>
              <a:rPr lang="en-US" sz="2000" b="1" dirty="0">
                <a:solidFill>
                  <a:srgbClr val="44546A"/>
                </a:solidFill>
                <a:effectLst/>
                <a:latin typeface="Arial Rounded"/>
                <a:ea typeface="Calibri" panose="020F0502020204030204" pitchFamily="34" charset="0"/>
                <a:cs typeface="Times New Roman" panose="02020603050405020304" pitchFamily="18" charset="0"/>
              </a:rPr>
              <a:t>☐</a:t>
            </a:r>
            <a:r>
              <a:rPr lang="en-GB" sz="2000" b="1" dirty="0">
                <a:solidFill>
                  <a:srgbClr val="44546A"/>
                </a:solidFill>
                <a:effectLst/>
                <a:latin typeface="Arial Rounded"/>
                <a:ea typeface="Calibri" panose="020F0502020204030204" pitchFamily="34" charset="0"/>
                <a:cs typeface="Times New Roman" panose="02020603050405020304" pitchFamily="18" charset="0"/>
              </a:rPr>
              <a:t> Any textual content, including information about who created the stories, does not reveal the full name of individuals. </a:t>
            </a:r>
          </a:p>
          <a:p>
            <a:pPr>
              <a:spcAft>
                <a:spcPts val="800"/>
              </a:spcAft>
            </a:pPr>
            <a:r>
              <a:rPr lang="en-US" sz="2000" b="1" dirty="0">
                <a:solidFill>
                  <a:srgbClr val="44546A"/>
                </a:solidFill>
                <a:effectLst/>
                <a:latin typeface="Arial Rounded"/>
                <a:ea typeface="Calibri" panose="020F0502020204030204" pitchFamily="34" charset="0"/>
                <a:cs typeface="Times New Roman" panose="02020603050405020304" pitchFamily="18" charset="0"/>
              </a:rPr>
              <a:t>☐</a:t>
            </a:r>
            <a:r>
              <a:rPr lang="en-GB" sz="2000" b="1" dirty="0">
                <a:solidFill>
                  <a:srgbClr val="44546A"/>
                </a:solidFill>
                <a:effectLst/>
                <a:latin typeface="Arial Rounded"/>
                <a:ea typeface="Calibri" panose="020F0502020204030204" pitchFamily="34" charset="0"/>
                <a:cs typeface="Times New Roman" panose="02020603050405020304" pitchFamily="18" charset="0"/>
              </a:rPr>
              <a:t> The content is appropriate for a general audience, including the younger pupils involved in the project.</a:t>
            </a:r>
          </a:p>
          <a:p>
            <a:pPr>
              <a:spcAft>
                <a:spcPts val="800"/>
              </a:spcAft>
            </a:pPr>
            <a:r>
              <a:rPr lang="en-US" sz="2000" b="1" dirty="0">
                <a:solidFill>
                  <a:srgbClr val="44546A"/>
                </a:solidFill>
                <a:effectLst/>
                <a:latin typeface="Arial Rounded"/>
                <a:ea typeface="Calibri" panose="020F0502020204030204" pitchFamily="34" charset="0"/>
                <a:cs typeface="Times New Roman" panose="02020603050405020304" pitchFamily="18" charset="0"/>
              </a:rPr>
              <a:t>☐</a:t>
            </a:r>
            <a:r>
              <a:rPr lang="en-GB" sz="2000" b="1" dirty="0">
                <a:solidFill>
                  <a:srgbClr val="44546A"/>
                </a:solidFill>
                <a:effectLst/>
                <a:latin typeface="Arial Rounded"/>
                <a:ea typeface="Calibri" panose="020F0502020204030204" pitchFamily="34" charset="0"/>
                <a:cs typeface="Times New Roman" panose="02020603050405020304" pitchFamily="18" charset="0"/>
              </a:rPr>
              <a:t> All elements of the digital stories created within the project respect copyright law.  To help ensure that digital stories are designed from the start with copyright in mind, it is best to encourage the use of pupil-generated content, and where existing resources are used, that copyright is carefully checked via a robust mechanism (e.g. Creative Commons).</a:t>
            </a:r>
          </a:p>
        </p:txBody>
      </p:sp>
      <p:sp>
        <p:nvSpPr>
          <p:cNvPr id="7" name="TextBox 6">
            <a:extLst>
              <a:ext uri="{FF2B5EF4-FFF2-40B4-BE49-F238E27FC236}">
                <a16:creationId xmlns:a16="http://schemas.microsoft.com/office/drawing/2014/main" id="{D7050464-7D53-9381-843A-AFDB0458B63F}"/>
              </a:ext>
            </a:extLst>
          </p:cNvPr>
          <p:cNvSpPr txBox="1"/>
          <p:nvPr/>
        </p:nvSpPr>
        <p:spPr>
          <a:xfrm>
            <a:off x="468089" y="2363765"/>
            <a:ext cx="3788226" cy="2954655"/>
          </a:xfrm>
          <a:prstGeom prst="rect">
            <a:avLst/>
          </a:prstGeom>
          <a:noFill/>
        </p:spPr>
        <p:txBody>
          <a:bodyPr wrap="square" rtlCol="0">
            <a:spAutoFit/>
          </a:bodyPr>
          <a:lstStyle/>
          <a:p>
            <a:pPr algn="ctr"/>
            <a:r>
              <a:rPr lang="en-GB" sz="2800" b="1" dirty="0">
                <a:solidFill>
                  <a:srgbClr val="70AD47"/>
                </a:solidFill>
                <a:effectLst/>
                <a:latin typeface="Arial Rounded"/>
                <a:ea typeface="Calibri" panose="020F0502020204030204" pitchFamily="34" charset="0"/>
                <a:cs typeface="Times New Roman" panose="02020603050405020304" pitchFamily="18" charset="0"/>
              </a:rPr>
              <a:t>You are required to tick the boxes and complete: your name, the school’s name, your signature and the date.</a:t>
            </a:r>
          </a:p>
          <a:p>
            <a:pPr algn="ctr"/>
            <a:endParaRPr lang="en-GB" dirty="0"/>
          </a:p>
        </p:txBody>
      </p:sp>
    </p:spTree>
    <p:extLst>
      <p:ext uri="{BB962C8B-B14F-4D97-AF65-F5344CB8AC3E}">
        <p14:creationId xmlns:p14="http://schemas.microsoft.com/office/powerpoint/2010/main" val="110107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FFBF4DE3-1388-A4AD-C44D-9638029C1B1D}"/>
              </a:ext>
            </a:extLst>
          </p:cNvPr>
          <p:cNvSpPr txBox="1"/>
          <p:nvPr/>
        </p:nvSpPr>
        <p:spPr>
          <a:xfrm>
            <a:off x="153121" y="963419"/>
            <a:ext cx="7956736" cy="769441"/>
          </a:xfrm>
          <a:prstGeom prst="rect">
            <a:avLst/>
          </a:prstGeom>
          <a:noFill/>
        </p:spPr>
        <p:txBody>
          <a:bodyPr wrap="square">
            <a:spAutoFit/>
          </a:bodyPr>
          <a:lstStyle/>
          <a:p>
            <a:r>
              <a:rPr lang="en-GB" sz="4400" b="1" dirty="0">
                <a:solidFill>
                  <a:srgbClr val="70AD47"/>
                </a:solidFill>
                <a:latin typeface="Arial Rounded"/>
              </a:rPr>
              <a:t>Making a good Digital Story</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0A8FB72F-1766-6648-44FB-FDFF5A4A0E9F}"/>
              </a:ext>
            </a:extLst>
          </p:cNvPr>
          <p:cNvSpPr txBox="1"/>
          <p:nvPr/>
        </p:nvSpPr>
        <p:spPr>
          <a:xfrm>
            <a:off x="229321" y="1828560"/>
            <a:ext cx="6096000" cy="4154984"/>
          </a:xfrm>
          <a:prstGeom prst="rect">
            <a:avLst/>
          </a:prstGeom>
          <a:noFill/>
        </p:spPr>
        <p:txBody>
          <a:bodyPr wrap="square">
            <a:spAutoFit/>
          </a:bodyPr>
          <a:lstStyle/>
          <a:p>
            <a:pPr marL="285750" indent="-285750">
              <a:buFont typeface="Arial" panose="020B0604020202020204" pitchFamily="34" charset="0"/>
              <a:buChar char="•"/>
            </a:pPr>
            <a:r>
              <a:rPr lang="en-GB" sz="2400" b="1" i="1" dirty="0">
                <a:solidFill>
                  <a:srgbClr val="44546A"/>
                </a:solidFill>
                <a:effectLst/>
                <a:latin typeface="Arial Rounded"/>
                <a:ea typeface="Times New Roman" panose="02020603050405020304" pitchFamily="18" charset="0"/>
              </a:rPr>
              <a:t>‘Creating a digital story is</a:t>
            </a:r>
            <a:br>
              <a:rPr lang="en-GB" sz="2400" b="1" i="1" dirty="0">
                <a:solidFill>
                  <a:srgbClr val="44546A"/>
                </a:solidFill>
                <a:effectLst/>
                <a:latin typeface="Arial Rounded"/>
                <a:ea typeface="Times New Roman" panose="02020603050405020304" pitchFamily="18" charset="0"/>
              </a:rPr>
            </a:br>
            <a:r>
              <a:rPr lang="en-GB" sz="2400" b="1" i="1" dirty="0">
                <a:solidFill>
                  <a:srgbClr val="44546A"/>
                </a:solidFill>
                <a:effectLst/>
                <a:latin typeface="Arial Rounded"/>
                <a:ea typeface="Times New Roman" panose="02020603050405020304" pitchFamily="18" charset="0"/>
              </a:rPr>
              <a:t>not about the technology, but about how well the elements of the digital story are applied, and the quality of the written story.’ (Robin and McNeil, 2012).</a:t>
            </a:r>
          </a:p>
          <a:p>
            <a:pPr marL="285750" indent="-285750">
              <a:buFont typeface="Arial" panose="020B0604020202020204" pitchFamily="34" charset="0"/>
              <a:buChar char="•"/>
            </a:pPr>
            <a:endParaRPr lang="en-GB" sz="2400" b="1" i="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u="sng" dirty="0">
                <a:effectLst/>
                <a:latin typeface="Arial Rounded"/>
                <a:ea typeface="Times New Roman" panose="02020603050405020304" pitchFamily="18" charset="0"/>
                <a:hlinkClick r:id="rId3"/>
              </a:rPr>
              <a:t>https://www.liverpool.ac.uk/media/livacuk/centre-for-innovation-in-education/staff-guides/digital-storytelling/digital-storytelling.pdf</a:t>
            </a:r>
            <a:endParaRPr lang="en-GB" sz="2400" dirty="0">
              <a:effectLst/>
              <a:latin typeface="Arial Rounded"/>
              <a:ea typeface="Times New Roman" panose="02020603050405020304" pitchFamily="18" charset="0"/>
            </a:endParaRPr>
          </a:p>
        </p:txBody>
      </p:sp>
      <p:sp>
        <p:nvSpPr>
          <p:cNvPr id="8" name="TextBox 7">
            <a:extLst>
              <a:ext uri="{FF2B5EF4-FFF2-40B4-BE49-F238E27FC236}">
                <a16:creationId xmlns:a16="http://schemas.microsoft.com/office/drawing/2014/main" id="{012BD428-F351-6577-DC01-884427B72BD2}"/>
              </a:ext>
            </a:extLst>
          </p:cNvPr>
          <p:cNvSpPr txBox="1"/>
          <p:nvPr/>
        </p:nvSpPr>
        <p:spPr>
          <a:xfrm>
            <a:off x="6585138" y="1828560"/>
            <a:ext cx="5225862" cy="4585871"/>
          </a:xfrm>
          <a:prstGeom prst="rect">
            <a:avLst/>
          </a:prstGeom>
          <a:noFill/>
        </p:spPr>
        <p:txBody>
          <a:bodyPr wrap="square" rtlCol="0">
            <a:spAutoFit/>
          </a:bodyPr>
          <a:lstStyle/>
          <a:p>
            <a:r>
              <a:rPr lang="en-GB" sz="2800" b="1" u="sng" dirty="0">
                <a:solidFill>
                  <a:srgbClr val="70AD47"/>
                </a:solidFill>
                <a:latin typeface="Arial Rounded"/>
              </a:rPr>
              <a:t>Course 3 - Future</a:t>
            </a:r>
          </a:p>
          <a:p>
            <a:r>
              <a:rPr lang="en-GB" sz="2400" b="1" dirty="0">
                <a:solidFill>
                  <a:srgbClr val="70AD47"/>
                </a:solidFill>
                <a:latin typeface="Arial Rounded"/>
              </a:rPr>
              <a:t>Step 1. Start with an idea.</a:t>
            </a:r>
          </a:p>
          <a:p>
            <a:r>
              <a:rPr lang="en-GB" sz="2400" b="1" dirty="0">
                <a:solidFill>
                  <a:srgbClr val="70AD47"/>
                </a:solidFill>
                <a:latin typeface="Arial Rounded"/>
              </a:rPr>
              <a:t>Step 2. Think about your audience.</a:t>
            </a:r>
          </a:p>
          <a:p>
            <a:endParaRPr lang="en-GB" sz="2400" b="1" dirty="0">
              <a:solidFill>
                <a:srgbClr val="70AD47"/>
              </a:solidFill>
              <a:latin typeface="Arial Rounded"/>
            </a:endParaRPr>
          </a:p>
          <a:p>
            <a:r>
              <a:rPr lang="en-GB" sz="2400" b="1" dirty="0">
                <a:solidFill>
                  <a:srgbClr val="00B0F0"/>
                </a:solidFill>
                <a:latin typeface="Arial Rounded"/>
              </a:rPr>
              <a:t>This is where it gets tricky!</a:t>
            </a:r>
          </a:p>
          <a:p>
            <a:endParaRPr lang="en-GB" sz="2400" b="1" dirty="0">
              <a:solidFill>
                <a:srgbClr val="00B0F0"/>
              </a:solidFill>
              <a:latin typeface="Arial Rounded"/>
            </a:endParaRPr>
          </a:p>
          <a:p>
            <a:r>
              <a:rPr lang="en-GB" sz="2400" b="1" dirty="0">
                <a:solidFill>
                  <a:srgbClr val="70AD47"/>
                </a:solidFill>
                <a:latin typeface="Arial Rounded"/>
              </a:rPr>
              <a:t>Step 3. Write your story.</a:t>
            </a:r>
          </a:p>
          <a:p>
            <a:r>
              <a:rPr lang="en-GB" sz="2400" b="1" dirty="0">
                <a:solidFill>
                  <a:srgbClr val="70AD47"/>
                </a:solidFill>
                <a:latin typeface="Arial Rounded"/>
              </a:rPr>
              <a:t>Step 4. Create a storyboard.</a:t>
            </a:r>
          </a:p>
          <a:p>
            <a:r>
              <a:rPr lang="en-GB" sz="2400" b="1" dirty="0">
                <a:solidFill>
                  <a:srgbClr val="70AD47"/>
                </a:solidFill>
                <a:latin typeface="Arial Rounded"/>
              </a:rPr>
              <a:t>Step 5. Research and gather elements.</a:t>
            </a:r>
          </a:p>
          <a:p>
            <a:r>
              <a:rPr lang="en-GB" sz="2400" b="1" dirty="0">
                <a:solidFill>
                  <a:srgbClr val="70AD47"/>
                </a:solidFill>
                <a:latin typeface="Arial Rounded"/>
              </a:rPr>
              <a:t>Step 6. Build your story.</a:t>
            </a:r>
          </a:p>
          <a:p>
            <a:r>
              <a:rPr lang="en-GB" sz="2400" b="1" dirty="0">
                <a:solidFill>
                  <a:srgbClr val="70AD47"/>
                </a:solidFill>
                <a:latin typeface="Arial Rounded"/>
              </a:rPr>
              <a:t>Step 7. Reflect on your story.</a:t>
            </a:r>
          </a:p>
        </p:txBody>
      </p:sp>
    </p:spTree>
    <p:extLst>
      <p:ext uri="{BB962C8B-B14F-4D97-AF65-F5344CB8AC3E}">
        <p14:creationId xmlns:p14="http://schemas.microsoft.com/office/powerpoint/2010/main" val="418290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45D108E0-1B92-B93F-43BD-97E8DBAAE45B}"/>
              </a:ext>
            </a:extLst>
          </p:cNvPr>
          <p:cNvSpPr txBox="1"/>
          <p:nvPr/>
        </p:nvSpPr>
        <p:spPr>
          <a:xfrm>
            <a:off x="229321" y="936953"/>
            <a:ext cx="6096000" cy="769441"/>
          </a:xfrm>
          <a:prstGeom prst="rect">
            <a:avLst/>
          </a:prstGeom>
          <a:noFill/>
        </p:spPr>
        <p:txBody>
          <a:bodyPr wrap="square">
            <a:spAutoFit/>
          </a:bodyPr>
          <a:lstStyle/>
          <a:p>
            <a:r>
              <a:rPr lang="en-GB" sz="4400" b="1" dirty="0">
                <a:solidFill>
                  <a:srgbClr val="70AD47"/>
                </a:solidFill>
                <a:latin typeface="Arial Rounded"/>
              </a:rPr>
              <a:t>1: Script</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BEAC0ED4-240B-A301-55F4-8CB9B386B438}"/>
              </a:ext>
            </a:extLst>
          </p:cNvPr>
          <p:cNvSpPr txBox="1"/>
          <p:nvPr/>
        </p:nvSpPr>
        <p:spPr>
          <a:xfrm>
            <a:off x="229322" y="1706394"/>
            <a:ext cx="7989392" cy="5062924"/>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Look at all the issues you have covered through the course, pick one that suits you and make a story circle. You begin by describing which topic you are interested in: </a:t>
            </a:r>
          </a:p>
          <a:p>
            <a:pPr marL="0" indent="0">
              <a:buNone/>
            </a:pPr>
            <a:r>
              <a:rPr lang="en-GB" sz="2400" i="1" dirty="0">
                <a:solidFill>
                  <a:srgbClr val="00B0F0"/>
                </a:solidFill>
                <a:latin typeface="Arial Rounded"/>
              </a:rPr>
              <a:t>‘My story is about all the wild birds I used to see in the fields and hedgerows when I was young. First, I’ll show you pictures of what birds I saw a lot and then I’ll tell you which ones are now endangered. Why do you think they are endangered? How do you think the environment is different now, compared to when I grew up?’</a:t>
            </a:r>
          </a:p>
          <a:p>
            <a:pPr marL="0" indent="0">
              <a:buNone/>
            </a:pPr>
            <a:endParaRPr lang="en-GB" sz="2400" i="1" dirty="0">
              <a:latin typeface="Arial Rounded"/>
            </a:endParaRPr>
          </a:p>
          <a:p>
            <a:pPr marL="285750" indent="-285750">
              <a:buFont typeface="Arial" panose="020B0604020202020204" pitchFamily="34" charset="0"/>
              <a:buChar char="•"/>
            </a:pPr>
            <a:r>
              <a:rPr lang="en-GB" sz="2400" b="1" dirty="0">
                <a:solidFill>
                  <a:srgbClr val="44546A"/>
                </a:solidFill>
                <a:latin typeface="Arial Rounded"/>
              </a:rPr>
              <a:t>Using a storyboard template, work with the class to fit your story into six frames.</a:t>
            </a:r>
          </a:p>
          <a:p>
            <a:endParaRPr lang="en-GB" sz="1100" i="1" dirty="0"/>
          </a:p>
        </p:txBody>
      </p:sp>
      <p:sp>
        <p:nvSpPr>
          <p:cNvPr id="7" name="TextBox 6">
            <a:extLst>
              <a:ext uri="{FF2B5EF4-FFF2-40B4-BE49-F238E27FC236}">
                <a16:creationId xmlns:a16="http://schemas.microsoft.com/office/drawing/2014/main" id="{C5A3D554-B3D4-465F-4A77-447E48CFADD2}"/>
              </a:ext>
            </a:extLst>
          </p:cNvPr>
          <p:cNvSpPr txBox="1"/>
          <p:nvPr/>
        </p:nvSpPr>
        <p:spPr>
          <a:xfrm>
            <a:off x="8331801" y="3861682"/>
            <a:ext cx="3603172" cy="1846659"/>
          </a:xfrm>
          <a:prstGeom prst="rect">
            <a:avLst/>
          </a:prstGeom>
          <a:noFill/>
        </p:spPr>
        <p:txBody>
          <a:bodyPr wrap="square" rtlCol="0">
            <a:spAutoFit/>
          </a:bodyPr>
          <a:lstStyle/>
          <a:p>
            <a:pPr algn="ctr"/>
            <a:r>
              <a:rPr lang="en-GB" sz="2400" b="1" dirty="0">
                <a:solidFill>
                  <a:srgbClr val="70AD47"/>
                </a:solidFill>
                <a:latin typeface="Arial Rounded"/>
              </a:rPr>
              <a:t>Next, ask the class for examples of what climate change stories they would like to tell.</a:t>
            </a:r>
          </a:p>
          <a:p>
            <a:endParaRPr lang="en-GB" dirty="0"/>
          </a:p>
        </p:txBody>
      </p:sp>
      <p:pic>
        <p:nvPicPr>
          <p:cNvPr id="8" name="Picture 7" descr="A starling sitting on a tree branch.&#10;&#10;">
            <a:extLst>
              <a:ext uri="{FF2B5EF4-FFF2-40B4-BE49-F238E27FC236}">
                <a16:creationId xmlns:a16="http://schemas.microsoft.com/office/drawing/2014/main" id="{45676AB1-A213-1402-EFA7-7D324193D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7210" y="620485"/>
            <a:ext cx="3547763" cy="2359262"/>
          </a:xfrm>
          <a:prstGeom prst="rect">
            <a:avLst/>
          </a:prstGeom>
        </p:spPr>
      </p:pic>
      <p:sp>
        <p:nvSpPr>
          <p:cNvPr id="9" name="TextBox 8">
            <a:extLst>
              <a:ext uri="{FF2B5EF4-FFF2-40B4-BE49-F238E27FC236}">
                <a16:creationId xmlns:a16="http://schemas.microsoft.com/office/drawing/2014/main" id="{2D814B0D-1AA6-3F78-D213-1989EAB227E5}"/>
              </a:ext>
            </a:extLst>
          </p:cNvPr>
          <p:cNvSpPr txBox="1"/>
          <p:nvPr/>
        </p:nvSpPr>
        <p:spPr>
          <a:xfrm>
            <a:off x="8359506" y="2979747"/>
            <a:ext cx="3635828" cy="369332"/>
          </a:xfrm>
          <a:prstGeom prst="rect">
            <a:avLst/>
          </a:prstGeom>
          <a:noFill/>
        </p:spPr>
        <p:txBody>
          <a:bodyPr wrap="square" rtlCol="0">
            <a:spAutoFit/>
          </a:bodyPr>
          <a:lstStyle/>
          <a:p>
            <a:pPr algn="ctr"/>
            <a:r>
              <a:rPr lang="en-GB" i="1" dirty="0"/>
              <a:t>© Heli Wingate, 2021</a:t>
            </a:r>
          </a:p>
        </p:txBody>
      </p:sp>
    </p:spTree>
    <p:extLst>
      <p:ext uri="{BB962C8B-B14F-4D97-AF65-F5344CB8AC3E}">
        <p14:creationId xmlns:p14="http://schemas.microsoft.com/office/powerpoint/2010/main" val="231184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476A0C22-D3E0-C447-7323-6F5CCA352219}"/>
              </a:ext>
            </a:extLst>
          </p:cNvPr>
          <p:cNvSpPr txBox="1"/>
          <p:nvPr/>
        </p:nvSpPr>
        <p:spPr>
          <a:xfrm>
            <a:off x="229321" y="1034640"/>
            <a:ext cx="6096000" cy="769441"/>
          </a:xfrm>
          <a:prstGeom prst="rect">
            <a:avLst/>
          </a:prstGeom>
          <a:noFill/>
        </p:spPr>
        <p:txBody>
          <a:bodyPr wrap="square">
            <a:spAutoFit/>
          </a:bodyPr>
          <a:lstStyle/>
          <a:p>
            <a:r>
              <a:rPr lang="en-GB" sz="4400" b="1" dirty="0">
                <a:solidFill>
                  <a:srgbClr val="70AD47"/>
                </a:solidFill>
                <a:latin typeface="Arial Rounded"/>
              </a:rPr>
              <a:t>2: Storyboard</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56C078FD-E4E4-022A-AEC9-62B2772410F8}"/>
              </a:ext>
            </a:extLst>
          </p:cNvPr>
          <p:cNvSpPr txBox="1"/>
          <p:nvPr/>
        </p:nvSpPr>
        <p:spPr>
          <a:xfrm>
            <a:off x="104625" y="1824912"/>
            <a:ext cx="7003746" cy="5262979"/>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After two or three story circles, your pupils should be ready to write their scripts – aim for about 100 - 200 words to begin with.</a:t>
            </a:r>
          </a:p>
          <a:p>
            <a:pPr marL="285750" indent="-285750">
              <a:buFont typeface="Arial" panose="020B0604020202020204" pitchFamily="34" charset="0"/>
              <a:buChar char="•"/>
            </a:pPr>
            <a:endParaRPr lang="en-GB" sz="2400" b="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Once they have a short script they can start to storyboard their ideas.</a:t>
            </a:r>
          </a:p>
          <a:p>
            <a:pPr marL="285750" indent="-285750">
              <a:buFont typeface="Arial" panose="020B0604020202020204" pitchFamily="34" charset="0"/>
              <a:buChar char="•"/>
            </a:pPr>
            <a:endParaRPr lang="en-GB" sz="2400" b="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Take care at this stage, and be prepared for some pupils to need two or three attempts.</a:t>
            </a:r>
          </a:p>
          <a:p>
            <a:pPr marL="285750" indent="-285750">
              <a:buFont typeface="Arial" panose="020B0604020202020204" pitchFamily="34" charset="0"/>
              <a:buChar char="•"/>
            </a:pPr>
            <a:endParaRPr lang="en-GB" sz="2400" b="1" dirty="0">
              <a:solidFill>
                <a:srgbClr val="44546A"/>
              </a:solidFill>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Integrate the script into the storyboard – this way you can see which stories might struggle.</a:t>
            </a:r>
            <a:br>
              <a:rPr lang="en-GB" sz="2400" b="1" dirty="0">
                <a:solidFill>
                  <a:srgbClr val="44546A"/>
                </a:solidFill>
                <a:effectLst/>
                <a:latin typeface="Arial Rounded"/>
                <a:ea typeface="Times New Roman" panose="02020603050405020304" pitchFamily="18" charset="0"/>
              </a:rPr>
            </a:br>
            <a:endParaRPr lang="en-GB" sz="2400" b="1" dirty="0">
              <a:solidFill>
                <a:srgbClr val="44546A"/>
              </a:solidFill>
              <a:latin typeface="Arial Rounded"/>
            </a:endParaRPr>
          </a:p>
        </p:txBody>
      </p:sp>
      <p:pic>
        <p:nvPicPr>
          <p:cNvPr id="7" name="Picture 6" descr="A storyboard with drawings and narrative.">
            <a:extLst>
              <a:ext uri="{FF2B5EF4-FFF2-40B4-BE49-F238E27FC236}">
                <a16:creationId xmlns:a16="http://schemas.microsoft.com/office/drawing/2014/main" id="{2454818D-B5D3-E2EE-38B0-46467E2DC348}"/>
              </a:ext>
            </a:extLst>
          </p:cNvPr>
          <p:cNvPicPr>
            <a:picLocks noChangeAspect="1"/>
          </p:cNvPicPr>
          <p:nvPr/>
        </p:nvPicPr>
        <p:blipFill>
          <a:blip r:embed="rId3"/>
          <a:stretch>
            <a:fillRect/>
          </a:stretch>
        </p:blipFill>
        <p:spPr>
          <a:xfrm>
            <a:off x="6803571" y="209306"/>
            <a:ext cx="5196718" cy="2923154"/>
          </a:xfrm>
          <a:prstGeom prst="rect">
            <a:avLst/>
          </a:prstGeom>
        </p:spPr>
      </p:pic>
      <p:pic>
        <p:nvPicPr>
          <p:cNvPr id="8" name="Content Placeholder 3" descr="A storyboard with drawings and no narrative.">
            <a:extLst>
              <a:ext uri="{FF2B5EF4-FFF2-40B4-BE49-F238E27FC236}">
                <a16:creationId xmlns:a16="http://schemas.microsoft.com/office/drawing/2014/main" id="{8F98BDFF-8D1D-D855-5F5A-B37473FCC6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0886" y="3761134"/>
            <a:ext cx="3790682" cy="2040952"/>
          </a:xfrm>
          <a:prstGeom prst="rect">
            <a:avLst/>
          </a:prstGeom>
        </p:spPr>
      </p:pic>
      <p:sp>
        <p:nvSpPr>
          <p:cNvPr id="9" name="TextBox 8">
            <a:extLst>
              <a:ext uri="{FF2B5EF4-FFF2-40B4-BE49-F238E27FC236}">
                <a16:creationId xmlns:a16="http://schemas.microsoft.com/office/drawing/2014/main" id="{3575D44C-7355-E775-04DE-3DC1031E6E7E}"/>
              </a:ext>
            </a:extLst>
          </p:cNvPr>
          <p:cNvSpPr txBox="1"/>
          <p:nvPr/>
        </p:nvSpPr>
        <p:spPr>
          <a:xfrm>
            <a:off x="7630886" y="5802086"/>
            <a:ext cx="4038600" cy="646331"/>
          </a:xfrm>
          <a:prstGeom prst="rect">
            <a:avLst/>
          </a:prstGeom>
          <a:noFill/>
        </p:spPr>
        <p:txBody>
          <a:bodyPr wrap="square">
            <a:spAutoFit/>
          </a:bodyPr>
          <a:lstStyle/>
          <a:p>
            <a:pPr algn="ctr"/>
            <a:r>
              <a:rPr lang="en-GB" i="1" dirty="0"/>
              <a:t>© Carolyn Drever, 2021</a:t>
            </a:r>
          </a:p>
          <a:p>
            <a:pPr algn="ctr"/>
            <a:endParaRPr lang="en-GB" i="1" dirty="0"/>
          </a:p>
        </p:txBody>
      </p:sp>
      <p:sp>
        <p:nvSpPr>
          <p:cNvPr id="10" name="TextBox 9">
            <a:extLst>
              <a:ext uri="{FF2B5EF4-FFF2-40B4-BE49-F238E27FC236}">
                <a16:creationId xmlns:a16="http://schemas.microsoft.com/office/drawing/2014/main" id="{F50570BB-BCF7-AB16-222A-D5528AE93701}"/>
              </a:ext>
            </a:extLst>
          </p:cNvPr>
          <p:cNvSpPr txBox="1"/>
          <p:nvPr/>
        </p:nvSpPr>
        <p:spPr>
          <a:xfrm>
            <a:off x="7630886" y="3052743"/>
            <a:ext cx="4038600" cy="646331"/>
          </a:xfrm>
          <a:prstGeom prst="rect">
            <a:avLst/>
          </a:prstGeom>
          <a:noFill/>
        </p:spPr>
        <p:txBody>
          <a:bodyPr wrap="square">
            <a:spAutoFit/>
          </a:bodyPr>
          <a:lstStyle/>
          <a:p>
            <a:pPr algn="ctr"/>
            <a:r>
              <a:rPr lang="en-GB" i="1" dirty="0"/>
              <a:t>© Carolyn Drever, 2021</a:t>
            </a:r>
          </a:p>
          <a:p>
            <a:pPr algn="ctr"/>
            <a:endParaRPr lang="en-GB" i="1" dirty="0"/>
          </a:p>
        </p:txBody>
      </p:sp>
    </p:spTree>
    <p:extLst>
      <p:ext uri="{BB962C8B-B14F-4D97-AF65-F5344CB8AC3E}">
        <p14:creationId xmlns:p14="http://schemas.microsoft.com/office/powerpoint/2010/main" val="326962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2"/>
          <p:cNvSpPr txBox="1"/>
          <p:nvPr/>
        </p:nvSpPr>
        <p:spPr>
          <a:xfrm>
            <a:off x="241552" y="1081650"/>
            <a:ext cx="679062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400" b="1" i="0" u="none" strike="noStrike" cap="none" dirty="0">
                <a:solidFill>
                  <a:schemeClr val="accent6"/>
                </a:solidFill>
                <a:latin typeface="Arial Rounded"/>
                <a:ea typeface="Arial Rounded"/>
                <a:cs typeface="Arial Rounded"/>
                <a:sym typeface="Arial Rounded"/>
              </a:rPr>
              <a:t>What is Digital Story making?</a:t>
            </a:r>
            <a:endParaRPr sz="4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7030A0"/>
              </a:solidFill>
              <a:latin typeface="Arial Rounded"/>
              <a:ea typeface="Arial Rounded"/>
              <a:cs typeface="Arial Rounded"/>
              <a:sym typeface="Arial Rounded"/>
            </a:endParaRPr>
          </a:p>
          <a:p>
            <a:pPr marL="342900" indent="-342900">
              <a:buClr>
                <a:srgbClr val="000000"/>
              </a:buClr>
              <a:buSzPts val="2800"/>
              <a:buFont typeface="Arial" panose="020B0604020202020204" pitchFamily="34" charset="0"/>
              <a:buChar char="•"/>
            </a:pPr>
            <a:r>
              <a:rPr lang="en-US" sz="2400" b="1" dirty="0">
                <a:solidFill>
                  <a:srgbClr val="44546A"/>
                </a:solidFill>
                <a:latin typeface="Arial Rounded"/>
              </a:rPr>
              <a:t>Digital storytelling is a way of telling stories using technology that brings together one or multiple different digital elements (video, audio, or various forms of written or visual content) to make a compelling narrative.</a:t>
            </a:r>
          </a:p>
          <a:p>
            <a:pPr marL="0" marR="0" lvl="0" indent="0" algn="l" rtl="0">
              <a:lnSpc>
                <a:spcPct val="100000"/>
              </a:lnSpc>
              <a:spcBef>
                <a:spcPts val="0"/>
              </a:spcBef>
              <a:spcAft>
                <a:spcPts val="0"/>
              </a:spcAft>
              <a:buClr>
                <a:srgbClr val="000000"/>
              </a:buClr>
              <a:buSzPts val="2800"/>
              <a:buFont typeface="Arial"/>
              <a:buNone/>
            </a:pPr>
            <a:endParaRPr sz="2800" b="1" dirty="0">
              <a:solidFill>
                <a:srgbClr val="7030A0"/>
              </a:solidFill>
              <a:latin typeface="Arial Rounded"/>
              <a:ea typeface="Arial Rounded"/>
              <a:cs typeface="Arial Rounded"/>
              <a:sym typeface="Arial Rounded"/>
            </a:endParaRPr>
          </a:p>
        </p:txBody>
      </p:sp>
      <p:pic>
        <p:nvPicPr>
          <p:cNvPr id="5" name="Picture 4" descr="Screenshot of a selection of stories on the Change the Story celebration website.&#10;&#10;">
            <a:extLst>
              <a:ext uri="{FF2B5EF4-FFF2-40B4-BE49-F238E27FC236}">
                <a16:creationId xmlns:a16="http://schemas.microsoft.com/office/drawing/2014/main" id="{96B76A11-2B35-AFED-E798-2CAF0D65FD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752" y="1709057"/>
            <a:ext cx="4458933" cy="2597329"/>
          </a:xfrm>
          <a:prstGeom prst="rect">
            <a:avLst/>
          </a:prstGeom>
        </p:spPr>
      </p:pic>
      <p:sp>
        <p:nvSpPr>
          <p:cNvPr id="7" name="TextBox 6">
            <a:extLst>
              <a:ext uri="{FF2B5EF4-FFF2-40B4-BE49-F238E27FC236}">
                <a16:creationId xmlns:a16="http://schemas.microsoft.com/office/drawing/2014/main" id="{13A8C6DC-705B-E4BA-D763-C5A8CE5C0A69}"/>
              </a:ext>
            </a:extLst>
          </p:cNvPr>
          <p:cNvSpPr txBox="1"/>
          <p:nvPr/>
        </p:nvSpPr>
        <p:spPr>
          <a:xfrm>
            <a:off x="6566661" y="4345572"/>
            <a:ext cx="6101442" cy="369332"/>
          </a:xfrm>
          <a:prstGeom prst="rect">
            <a:avLst/>
          </a:prstGeom>
          <a:noFill/>
        </p:spPr>
        <p:txBody>
          <a:bodyPr wrap="square">
            <a:spAutoFit/>
          </a:bodyPr>
          <a:lstStyle/>
          <a:p>
            <a:pPr algn="ctr"/>
            <a:r>
              <a:rPr lang="en-GB" sz="1800" dirty="0"/>
              <a:t>Found at: </a:t>
            </a:r>
            <a:r>
              <a:rPr lang="en-GB" sz="1800" dirty="0">
                <a:hlinkClick r:id="rId4"/>
              </a:rPr>
              <a:t>https://stories.changethestory.eu</a:t>
            </a:r>
            <a:r>
              <a:rPr lang="en-GB" sz="1800" dirty="0"/>
              <a:t> </a:t>
            </a:r>
          </a:p>
        </p:txBody>
      </p:sp>
      <p:pic>
        <p:nvPicPr>
          <p:cNvPr id="8" name="Google Shape;90;p2" descr="Logo&#10;&#10;Description automatically generated">
            <a:extLst>
              <a:ext uri="{FF2B5EF4-FFF2-40B4-BE49-F238E27FC236}">
                <a16:creationId xmlns:a16="http://schemas.microsoft.com/office/drawing/2014/main" id="{DDC641E4-616A-00B8-805C-41866747B42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1539" y="0"/>
            <a:ext cx="3443377" cy="1216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F3B3E1FE-9103-DBD1-B6C7-9B4BBE71BB0E}"/>
              </a:ext>
            </a:extLst>
          </p:cNvPr>
          <p:cNvSpPr txBox="1"/>
          <p:nvPr/>
        </p:nvSpPr>
        <p:spPr>
          <a:xfrm>
            <a:off x="229321" y="954575"/>
            <a:ext cx="6096000" cy="769441"/>
          </a:xfrm>
          <a:prstGeom prst="rect">
            <a:avLst/>
          </a:prstGeom>
          <a:noFill/>
        </p:spPr>
        <p:txBody>
          <a:bodyPr wrap="square">
            <a:spAutoFit/>
          </a:bodyPr>
          <a:lstStyle/>
          <a:p>
            <a:r>
              <a:rPr lang="en-GB" sz="4400" b="1" dirty="0">
                <a:solidFill>
                  <a:srgbClr val="70AD47"/>
                </a:solidFill>
                <a:latin typeface="Arial Rounded"/>
              </a:rPr>
              <a:t>3: Resources: Digital</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876E69D6-1203-43A4-6371-A17EC5FA779D}"/>
              </a:ext>
            </a:extLst>
          </p:cNvPr>
          <p:cNvSpPr txBox="1"/>
          <p:nvPr/>
        </p:nvSpPr>
        <p:spPr>
          <a:xfrm>
            <a:off x="109577" y="1724016"/>
            <a:ext cx="7695479" cy="4893647"/>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Use The Gallery to help you gather your digital resources.</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Always try to use original material to avoid copyright.</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If you use resources from the Creative Commons, see licensing instructions at:</a:t>
            </a:r>
            <a:r>
              <a:rPr lang="en-GB" sz="2400" b="1" dirty="0">
                <a:solidFill>
                  <a:srgbClr val="44546A"/>
                </a:solidFill>
                <a:effectLst/>
                <a:latin typeface="Arial Rounded"/>
                <a:ea typeface="Times New Roman" panose="02020603050405020304" pitchFamily="18" charset="0"/>
              </a:rPr>
              <a:t> Teacher Support – digital story making</a:t>
            </a:r>
            <a:r>
              <a:rPr lang="en-GB" sz="2400" b="1" dirty="0">
                <a:solidFill>
                  <a:srgbClr val="44546A"/>
                </a:solidFill>
                <a:latin typeface="Arial Rounded"/>
              </a:rPr>
              <a:t> </a:t>
            </a:r>
            <a:r>
              <a:rPr lang="en-GB" sz="2400" dirty="0">
                <a:solidFill>
                  <a:srgbClr val="0563C1"/>
                </a:solidFill>
                <a:latin typeface="Arial Rounded"/>
                <a:hlinkClick r:id="rId3">
                  <a:extLst>
                    <a:ext uri="{A12FA001-AC4F-418D-AE19-62706E023703}">
                      <ahyp:hlinkClr xmlns:ahyp="http://schemas.microsoft.com/office/drawing/2018/hyperlinkcolor" val="tx"/>
                    </a:ext>
                  </a:extLst>
                </a:hlinkClick>
              </a:rPr>
              <a:t>https://www.changethestory.eu/uk</a:t>
            </a:r>
            <a:r>
              <a:rPr lang="en-GB" sz="2400" dirty="0">
                <a:solidFill>
                  <a:srgbClr val="44546A"/>
                </a:solidFill>
                <a:latin typeface="Arial Rounded"/>
                <a:hlinkClick r:id="rId3">
                  <a:extLst>
                    <a:ext uri="{A12FA001-AC4F-418D-AE19-62706E023703}">
                      <ahyp:hlinkClr xmlns:ahyp="http://schemas.microsoft.com/office/drawing/2018/hyperlinkcolor" val="tx"/>
                    </a:ext>
                  </a:extLst>
                </a:hlinkClick>
              </a:rPr>
              <a:t>/</a:t>
            </a:r>
            <a:r>
              <a:rPr lang="en-GB" sz="2400" dirty="0">
                <a:solidFill>
                  <a:srgbClr val="44546A"/>
                </a:solidFill>
                <a:latin typeface="Arial Rounded"/>
              </a:rPr>
              <a:t>.</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The same goes for websites such as </a:t>
            </a:r>
            <a:r>
              <a:rPr lang="en-GB" sz="2400" b="1" dirty="0" err="1">
                <a:solidFill>
                  <a:srgbClr val="44546A"/>
                </a:solidFill>
                <a:latin typeface="Arial Rounded"/>
              </a:rPr>
              <a:t>Unsplash</a:t>
            </a:r>
            <a:r>
              <a:rPr lang="en-GB" sz="2400" b="1" dirty="0">
                <a:solidFill>
                  <a:srgbClr val="44546A"/>
                </a:solidFill>
                <a:latin typeface="Arial Rounded"/>
              </a:rPr>
              <a:t>, iStock, </a:t>
            </a:r>
            <a:r>
              <a:rPr lang="en-GB" sz="2400" b="1" dirty="0" err="1">
                <a:solidFill>
                  <a:srgbClr val="44546A"/>
                </a:solidFill>
                <a:latin typeface="Arial Rounded"/>
              </a:rPr>
              <a:t>Pexels</a:t>
            </a:r>
            <a:r>
              <a:rPr lang="en-GB" sz="2400" b="1" dirty="0">
                <a:solidFill>
                  <a:srgbClr val="44546A"/>
                </a:solidFill>
                <a:latin typeface="Arial Rounded"/>
              </a:rPr>
              <a:t> etc.</a:t>
            </a:r>
          </a:p>
        </p:txBody>
      </p:sp>
      <p:pic>
        <p:nvPicPr>
          <p:cNvPr id="7" name="Picture 6" descr="A clock on a tower.&#10;&#10;">
            <a:extLst>
              <a:ext uri="{FF2B5EF4-FFF2-40B4-BE49-F238E27FC236}">
                <a16:creationId xmlns:a16="http://schemas.microsoft.com/office/drawing/2014/main" id="{94A01CAD-0064-30E6-D09E-EC9CC28F57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5056" y="420659"/>
            <a:ext cx="2025773" cy="2701031"/>
          </a:xfrm>
          <a:prstGeom prst="rect">
            <a:avLst/>
          </a:prstGeom>
        </p:spPr>
      </p:pic>
      <p:pic>
        <p:nvPicPr>
          <p:cNvPr id="8" name="Content Placeholder 3" descr="A rocky beach with a cloudy sky.&#10;&#10;">
            <a:extLst>
              <a:ext uri="{FF2B5EF4-FFF2-40B4-BE49-F238E27FC236}">
                <a16:creationId xmlns:a16="http://schemas.microsoft.com/office/drawing/2014/main" id="{3068AAE2-4063-D3E9-3163-C9EF617749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1212" y="3454854"/>
            <a:ext cx="2157193" cy="2876258"/>
          </a:xfrm>
          <a:prstGeom prst="rect">
            <a:avLst/>
          </a:prstGeom>
        </p:spPr>
      </p:pic>
      <p:sp>
        <p:nvSpPr>
          <p:cNvPr id="10" name="TextBox 9">
            <a:extLst>
              <a:ext uri="{FF2B5EF4-FFF2-40B4-BE49-F238E27FC236}">
                <a16:creationId xmlns:a16="http://schemas.microsoft.com/office/drawing/2014/main" id="{DE4A4AF5-76CB-FAFD-BA8E-7C27BD66B730}"/>
              </a:ext>
            </a:extLst>
          </p:cNvPr>
          <p:cNvSpPr txBox="1"/>
          <p:nvPr/>
        </p:nvSpPr>
        <p:spPr>
          <a:xfrm>
            <a:off x="7495329" y="3149833"/>
            <a:ext cx="2645228" cy="369332"/>
          </a:xfrm>
          <a:prstGeom prst="rect">
            <a:avLst/>
          </a:prstGeom>
          <a:noFill/>
        </p:spPr>
        <p:txBody>
          <a:bodyPr wrap="square" rtlCol="0">
            <a:spAutoFit/>
          </a:bodyPr>
          <a:lstStyle/>
          <a:p>
            <a:pPr algn="ctr"/>
            <a:r>
              <a:rPr lang="en-GB" i="1" dirty="0"/>
              <a:t>Credit: F.D., 2022</a:t>
            </a:r>
          </a:p>
        </p:txBody>
      </p:sp>
      <p:sp>
        <p:nvSpPr>
          <p:cNvPr id="11" name="TextBox 10">
            <a:extLst>
              <a:ext uri="{FF2B5EF4-FFF2-40B4-BE49-F238E27FC236}">
                <a16:creationId xmlns:a16="http://schemas.microsoft.com/office/drawing/2014/main" id="{5C42E1EE-6F1E-055D-F8F1-7574936BC34F}"/>
              </a:ext>
            </a:extLst>
          </p:cNvPr>
          <p:cNvSpPr txBox="1"/>
          <p:nvPr/>
        </p:nvSpPr>
        <p:spPr>
          <a:xfrm>
            <a:off x="9437195" y="6331112"/>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336594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9B9E6D22-B351-6BA1-04C8-2387D7B26728}"/>
              </a:ext>
            </a:extLst>
          </p:cNvPr>
          <p:cNvSpPr txBox="1"/>
          <p:nvPr/>
        </p:nvSpPr>
        <p:spPr>
          <a:xfrm>
            <a:off x="229320" y="1034640"/>
            <a:ext cx="8065593" cy="769441"/>
          </a:xfrm>
          <a:prstGeom prst="rect">
            <a:avLst/>
          </a:prstGeom>
          <a:noFill/>
        </p:spPr>
        <p:txBody>
          <a:bodyPr wrap="square">
            <a:spAutoFit/>
          </a:bodyPr>
          <a:lstStyle/>
          <a:p>
            <a:r>
              <a:rPr lang="en-GB" sz="4400" b="1" dirty="0">
                <a:solidFill>
                  <a:srgbClr val="70AD47"/>
                </a:solidFill>
                <a:latin typeface="Arial Rounded"/>
              </a:rPr>
              <a:t>4: Resources: Physical</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7EADA190-9BCE-0806-FE0B-B981CFEB7523}"/>
              </a:ext>
            </a:extLst>
          </p:cNvPr>
          <p:cNvSpPr txBox="1"/>
          <p:nvPr/>
        </p:nvSpPr>
        <p:spPr>
          <a:xfrm>
            <a:off x="229320" y="1792852"/>
            <a:ext cx="7455993" cy="4524315"/>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Incorporate Design Technology and Art into your SOW.</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Collect or make props.</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Draw or paint backdrops.</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Instructions for making models are found at:</a:t>
            </a:r>
            <a:r>
              <a:rPr lang="en-GB" sz="2400" b="1" dirty="0">
                <a:solidFill>
                  <a:srgbClr val="44546A"/>
                </a:solidFill>
                <a:effectLst/>
                <a:latin typeface="Arial Rounded"/>
                <a:ea typeface="Times New Roman" panose="02020603050405020304" pitchFamily="18" charset="0"/>
              </a:rPr>
              <a:t> Teacher Support – digital story making – Presentation for a Stop Motion Animation Workshop for a UK primary school </a:t>
            </a:r>
            <a:r>
              <a:rPr lang="en-GB" sz="2400" dirty="0">
                <a:latin typeface="Arial Rounded"/>
                <a:hlinkClick r:id="rId3"/>
              </a:rPr>
              <a:t>https://www.changethestory.eu/</a:t>
            </a:r>
            <a:r>
              <a:rPr lang="en-GB" sz="2400" dirty="0" err="1">
                <a:latin typeface="Arial Rounded"/>
                <a:hlinkClick r:id="rId3"/>
              </a:rPr>
              <a:t>uk</a:t>
            </a:r>
            <a:r>
              <a:rPr lang="en-GB" sz="2400" dirty="0">
                <a:latin typeface="Arial Rounded"/>
                <a:hlinkClick r:id="rId3"/>
              </a:rPr>
              <a:t>/</a:t>
            </a:r>
            <a:endParaRPr lang="en-GB" sz="2400" dirty="0">
              <a:solidFill>
                <a:srgbClr val="00B0F0"/>
              </a:solidFill>
              <a:latin typeface="Arial Rounded"/>
            </a:endParaRPr>
          </a:p>
        </p:txBody>
      </p:sp>
      <p:pic>
        <p:nvPicPr>
          <p:cNvPr id="7" name="Picture 6" descr="An unhappy sunflower made of felt.">
            <a:extLst>
              <a:ext uri="{FF2B5EF4-FFF2-40B4-BE49-F238E27FC236}">
                <a16:creationId xmlns:a16="http://schemas.microsoft.com/office/drawing/2014/main" id="{F3500FC8-9C51-27DF-D624-0096F834B9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3486" y="4439618"/>
            <a:ext cx="2327787" cy="1745840"/>
          </a:xfrm>
          <a:prstGeom prst="rect">
            <a:avLst/>
          </a:prstGeom>
        </p:spPr>
      </p:pic>
      <p:pic>
        <p:nvPicPr>
          <p:cNvPr id="8" name="Content Placeholder 3" descr="A model character made with painted paper balls for head and body.">
            <a:extLst>
              <a:ext uri="{FF2B5EF4-FFF2-40B4-BE49-F238E27FC236}">
                <a16:creationId xmlns:a16="http://schemas.microsoft.com/office/drawing/2014/main" id="{FFA14CB0-6B81-E22C-EF59-0307FD986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3789" y="2125095"/>
            <a:ext cx="1681578" cy="2242105"/>
          </a:xfrm>
          <a:prstGeom prst="rect">
            <a:avLst/>
          </a:prstGeom>
        </p:spPr>
      </p:pic>
      <p:pic>
        <p:nvPicPr>
          <p:cNvPr id="9" name="Content Placeholder 3" descr="A finished model with woolen hair and felt clothes.">
            <a:extLst>
              <a:ext uri="{FF2B5EF4-FFF2-40B4-BE49-F238E27FC236}">
                <a16:creationId xmlns:a16="http://schemas.microsoft.com/office/drawing/2014/main" id="{82EBA2BF-BB94-492E-0628-7A5CA08C9D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81550" y="2125095"/>
            <a:ext cx="1681579" cy="2242105"/>
          </a:xfrm>
          <a:prstGeom prst="rect">
            <a:avLst/>
          </a:prstGeom>
        </p:spPr>
      </p:pic>
      <p:pic>
        <p:nvPicPr>
          <p:cNvPr id="10" name="Content Placeholder 4" descr="A happy felt sunflower and felt sunshine against a painted backdrop of hills and sky. ">
            <a:extLst>
              <a:ext uri="{FF2B5EF4-FFF2-40B4-BE49-F238E27FC236}">
                <a16:creationId xmlns:a16="http://schemas.microsoft.com/office/drawing/2014/main" id="{4A335CBB-B466-8A23-7B6E-15056F260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9022447" y="-12701"/>
            <a:ext cx="1745840" cy="2327787"/>
          </a:xfrm>
          <a:prstGeom prst="rect">
            <a:avLst/>
          </a:prstGeom>
          <a:solidFill>
            <a:schemeClr val="accent5">
              <a:lumMod val="20000"/>
              <a:lumOff val="80000"/>
            </a:schemeClr>
          </a:solidFill>
        </p:spPr>
      </p:pic>
      <p:sp>
        <p:nvSpPr>
          <p:cNvPr id="11" name="TextBox 10">
            <a:extLst>
              <a:ext uri="{FF2B5EF4-FFF2-40B4-BE49-F238E27FC236}">
                <a16:creationId xmlns:a16="http://schemas.microsoft.com/office/drawing/2014/main" id="{C39E4A7A-3FD0-FA8C-C9D0-F97A05546956}"/>
              </a:ext>
            </a:extLst>
          </p:cNvPr>
          <p:cNvSpPr txBox="1"/>
          <p:nvPr/>
        </p:nvSpPr>
        <p:spPr>
          <a:xfrm>
            <a:off x="8513652" y="6211669"/>
            <a:ext cx="2763429" cy="646331"/>
          </a:xfrm>
          <a:prstGeom prst="rect">
            <a:avLst/>
          </a:prstGeom>
          <a:noFill/>
        </p:spPr>
        <p:txBody>
          <a:bodyPr wrap="square">
            <a:spAutoFit/>
          </a:bodyPr>
          <a:lstStyle/>
          <a:p>
            <a:pPr algn="ctr"/>
            <a:r>
              <a:rPr lang="en-GB" i="1" dirty="0"/>
              <a:t>Credit: B.B. and A.D., 2021</a:t>
            </a:r>
          </a:p>
          <a:p>
            <a:pPr algn="ctr"/>
            <a:endParaRPr lang="en-GB" i="1" dirty="0"/>
          </a:p>
        </p:txBody>
      </p:sp>
    </p:spTree>
    <p:extLst>
      <p:ext uri="{BB962C8B-B14F-4D97-AF65-F5344CB8AC3E}">
        <p14:creationId xmlns:p14="http://schemas.microsoft.com/office/powerpoint/2010/main" val="70644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4"/>
          <a:stretch>
            <a:fillRect/>
          </a:stretch>
        </p:blipFill>
        <p:spPr>
          <a:xfrm>
            <a:off x="229321" y="0"/>
            <a:ext cx="3438442" cy="1219306"/>
          </a:xfrm>
          <a:prstGeom prst="rect">
            <a:avLst/>
          </a:prstGeom>
        </p:spPr>
      </p:pic>
      <p:sp>
        <p:nvSpPr>
          <p:cNvPr id="8" name="TextBox 7">
            <a:extLst>
              <a:ext uri="{FF2B5EF4-FFF2-40B4-BE49-F238E27FC236}">
                <a16:creationId xmlns:a16="http://schemas.microsoft.com/office/drawing/2014/main" id="{3F737C77-EA69-7159-3EA2-7CC08D0F75B8}"/>
              </a:ext>
            </a:extLst>
          </p:cNvPr>
          <p:cNvSpPr txBox="1"/>
          <p:nvPr/>
        </p:nvSpPr>
        <p:spPr>
          <a:xfrm>
            <a:off x="229321" y="1121620"/>
            <a:ext cx="6096000" cy="769441"/>
          </a:xfrm>
          <a:prstGeom prst="rect">
            <a:avLst/>
          </a:prstGeom>
          <a:noFill/>
        </p:spPr>
        <p:txBody>
          <a:bodyPr wrap="square">
            <a:spAutoFit/>
          </a:bodyPr>
          <a:lstStyle/>
          <a:p>
            <a:r>
              <a:rPr lang="en-GB" sz="4400" b="1" dirty="0">
                <a:solidFill>
                  <a:srgbClr val="70AD47"/>
                </a:solidFill>
                <a:effectLst/>
                <a:latin typeface="Arial Rounded"/>
                <a:ea typeface="Times New Roman" panose="02020603050405020304" pitchFamily="18" charset="0"/>
              </a:rPr>
              <a:t>5</a:t>
            </a:r>
            <a:r>
              <a:rPr lang="en-GB" sz="4400" b="1" dirty="0">
                <a:solidFill>
                  <a:srgbClr val="70AD47"/>
                </a:solidFill>
                <a:latin typeface="Arial Rounded"/>
                <a:ea typeface="Times New Roman" panose="02020603050405020304" pitchFamily="18" charset="0"/>
              </a:rPr>
              <a:t>:</a:t>
            </a:r>
            <a:r>
              <a:rPr lang="en-GB" sz="4400" b="1" dirty="0">
                <a:solidFill>
                  <a:srgbClr val="70AD47"/>
                </a:solidFill>
                <a:effectLst/>
                <a:latin typeface="Arial Rounded"/>
                <a:ea typeface="Times New Roman" panose="02020603050405020304" pitchFamily="18" charset="0"/>
              </a:rPr>
              <a:t> Record</a:t>
            </a:r>
            <a:endParaRPr lang="en-GB" sz="4400" dirty="0">
              <a:solidFill>
                <a:srgbClr val="70AD47"/>
              </a:solidFill>
              <a:latin typeface="Arial Rounded"/>
            </a:endParaRPr>
          </a:p>
        </p:txBody>
      </p:sp>
      <p:sp>
        <p:nvSpPr>
          <p:cNvPr id="10" name="TextBox 9">
            <a:extLst>
              <a:ext uri="{FF2B5EF4-FFF2-40B4-BE49-F238E27FC236}">
                <a16:creationId xmlns:a16="http://schemas.microsoft.com/office/drawing/2014/main" id="{FF0F1866-78E6-FA9A-953E-80A8F5F672F3}"/>
              </a:ext>
            </a:extLst>
          </p:cNvPr>
          <p:cNvSpPr txBox="1"/>
          <p:nvPr/>
        </p:nvSpPr>
        <p:spPr>
          <a:xfrm>
            <a:off x="201023" y="1891061"/>
            <a:ext cx="6933479" cy="5078313"/>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44546A"/>
                </a:solidFill>
                <a:latin typeface="Arial Rounded"/>
              </a:rPr>
              <a:t>We used an Amazon Fire tablet and learned that you need AT LEAST two people – one to film and one to move objects. Five frames make one second and a five second film is 25 frames and that takes about five minutes to make.</a:t>
            </a:r>
          </a:p>
          <a:p>
            <a:pPr marL="285750" indent="-285750">
              <a:buFont typeface="Arial" panose="020B0604020202020204" pitchFamily="34" charset="0"/>
              <a:buChar char="•"/>
            </a:pPr>
            <a:endParaRPr lang="en-US"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S</a:t>
            </a:r>
            <a:r>
              <a:rPr lang="en-GB" sz="2400" b="1" dirty="0">
                <a:solidFill>
                  <a:srgbClr val="44546A"/>
                </a:solidFill>
                <a:effectLst/>
                <a:latin typeface="Arial Rounded"/>
                <a:ea typeface="Times New Roman" panose="02020603050405020304" pitchFamily="18" charset="0"/>
              </a:rPr>
              <a:t>ee recording instructions for Amazon Fire tablet at: Teacher Support – digital story making – </a:t>
            </a:r>
            <a:r>
              <a:rPr lang="en-GB" sz="2400" b="1" dirty="0">
                <a:solidFill>
                  <a:srgbClr val="44546A"/>
                </a:solidFill>
                <a:latin typeface="Arial Rounded"/>
                <a:ea typeface="Times New Roman" panose="02020603050405020304" pitchFamily="18" charset="0"/>
              </a:rPr>
              <a:t>Instructions for pupils on using an Amazon Fire tablet for stop motion animation</a:t>
            </a:r>
            <a:r>
              <a:rPr lang="en-GB" sz="2400" b="1" dirty="0">
                <a:solidFill>
                  <a:srgbClr val="44546A"/>
                </a:solidFill>
                <a:effectLst/>
                <a:latin typeface="Arial Rounded"/>
                <a:ea typeface="Times New Roman" panose="02020603050405020304" pitchFamily="18" charset="0"/>
              </a:rPr>
              <a:t> </a:t>
            </a:r>
            <a:r>
              <a:rPr lang="en-GB" sz="2400" dirty="0">
                <a:latin typeface="Arial Rounded"/>
                <a:hlinkClick r:id="rId5"/>
              </a:rPr>
              <a:t>https://www.changethestory.eu/</a:t>
            </a:r>
            <a:r>
              <a:rPr lang="en-GB" sz="2400" dirty="0" err="1">
                <a:latin typeface="Arial Rounded"/>
                <a:hlinkClick r:id="rId5"/>
              </a:rPr>
              <a:t>uk</a:t>
            </a:r>
            <a:r>
              <a:rPr lang="en-GB" sz="2400" dirty="0">
                <a:latin typeface="Arial Rounded"/>
                <a:hlinkClick r:id="rId5"/>
              </a:rPr>
              <a:t>/</a:t>
            </a:r>
            <a:r>
              <a:rPr lang="en-GB" sz="2400" dirty="0">
                <a:latin typeface="Arial Rounded"/>
              </a:rPr>
              <a:t>.</a:t>
            </a:r>
          </a:p>
          <a:p>
            <a:pPr marL="0" indent="0">
              <a:buNone/>
            </a:pPr>
            <a:br>
              <a:rPr lang="en-GB" sz="1800" dirty="0">
                <a:effectLst/>
                <a:latin typeface="Times New Roman" panose="02020603050405020304" pitchFamily="18" charset="0"/>
                <a:ea typeface="Times New Roman" panose="02020603050405020304" pitchFamily="18" charset="0"/>
              </a:rPr>
            </a:br>
            <a:endParaRPr lang="en-GB" sz="1800" dirty="0"/>
          </a:p>
        </p:txBody>
      </p:sp>
      <p:pic>
        <p:nvPicPr>
          <p:cNvPr id="11" name="CPD recycling-cut-720p-4-3" descr="A short film showing a painted backdrop of sunshine and hills, with handmade models of a sunflower and two children.">
            <a:hlinkClick r:id="" action="ppaction://media"/>
            <a:extLst>
              <a:ext uri="{FF2B5EF4-FFF2-40B4-BE49-F238E27FC236}">
                <a16:creationId xmlns:a16="http://schemas.microsoft.com/office/drawing/2014/main" id="{3F1DE5CD-47DD-317B-7830-4686A42CD9A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386191" y="903093"/>
            <a:ext cx="4238732" cy="3179049"/>
          </a:xfrm>
          <a:prstGeom prst="rect">
            <a:avLst/>
          </a:prstGeom>
        </p:spPr>
      </p:pic>
      <p:sp>
        <p:nvSpPr>
          <p:cNvPr id="12" name="TextBox 11">
            <a:extLst>
              <a:ext uri="{FF2B5EF4-FFF2-40B4-BE49-F238E27FC236}">
                <a16:creationId xmlns:a16="http://schemas.microsoft.com/office/drawing/2014/main" id="{118779D7-AAF5-CA05-BAAC-82400E7F2DAD}"/>
              </a:ext>
            </a:extLst>
          </p:cNvPr>
          <p:cNvSpPr txBox="1"/>
          <p:nvPr/>
        </p:nvSpPr>
        <p:spPr>
          <a:xfrm>
            <a:off x="7712370" y="4195072"/>
            <a:ext cx="3804086" cy="646331"/>
          </a:xfrm>
          <a:prstGeom prst="rect">
            <a:avLst/>
          </a:prstGeom>
          <a:noFill/>
        </p:spPr>
        <p:txBody>
          <a:bodyPr wrap="square">
            <a:spAutoFit/>
          </a:bodyPr>
          <a:lstStyle/>
          <a:p>
            <a:pPr algn="ctr"/>
            <a:r>
              <a:rPr lang="en-GB" i="1" dirty="0"/>
              <a:t>Credits: Alfie, Beth, Flora, Henry, 2021</a:t>
            </a:r>
          </a:p>
          <a:p>
            <a:pPr algn="ctr"/>
            <a:endParaRPr lang="en-GB" i="1" dirty="0"/>
          </a:p>
        </p:txBody>
      </p:sp>
    </p:spTree>
    <p:extLst>
      <p:ext uri="{BB962C8B-B14F-4D97-AF65-F5344CB8AC3E}">
        <p14:creationId xmlns:p14="http://schemas.microsoft.com/office/powerpoint/2010/main" val="17865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3"/>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0C680622-83A6-4CA6-9583-E62066E6EDA4}"/>
              </a:ext>
            </a:extLst>
          </p:cNvPr>
          <p:cNvSpPr txBox="1"/>
          <p:nvPr/>
        </p:nvSpPr>
        <p:spPr>
          <a:xfrm>
            <a:off x="229321" y="1034640"/>
            <a:ext cx="6096000" cy="769441"/>
          </a:xfrm>
          <a:prstGeom prst="rect">
            <a:avLst/>
          </a:prstGeom>
          <a:noFill/>
        </p:spPr>
        <p:txBody>
          <a:bodyPr wrap="square">
            <a:spAutoFit/>
          </a:bodyPr>
          <a:lstStyle/>
          <a:p>
            <a:r>
              <a:rPr lang="en-GB" sz="4400" b="1" dirty="0">
                <a:solidFill>
                  <a:srgbClr val="70AD47"/>
                </a:solidFill>
                <a:latin typeface="Arial Rounded"/>
              </a:rPr>
              <a:t>6:</a:t>
            </a:r>
            <a:r>
              <a:rPr lang="en-GB" sz="4400" b="1" dirty="0">
                <a:solidFill>
                  <a:srgbClr val="70AD47"/>
                </a:solidFill>
                <a:latin typeface="Arial Rounded"/>
                <a:ea typeface="Times New Roman" panose="02020603050405020304" pitchFamily="18" charset="0"/>
              </a:rPr>
              <a:t> A</a:t>
            </a:r>
            <a:r>
              <a:rPr lang="en-GB" sz="4400" b="1" dirty="0">
                <a:solidFill>
                  <a:srgbClr val="70AD47"/>
                </a:solidFill>
                <a:effectLst/>
                <a:latin typeface="Arial Rounded"/>
                <a:ea typeface="Times New Roman" panose="02020603050405020304" pitchFamily="18" charset="0"/>
              </a:rPr>
              <a:t>udio</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A7E8A9CD-98F7-F961-3CBC-B66CF957A23B}"/>
              </a:ext>
            </a:extLst>
          </p:cNvPr>
          <p:cNvSpPr txBox="1"/>
          <p:nvPr/>
        </p:nvSpPr>
        <p:spPr>
          <a:xfrm>
            <a:off x="229321" y="1820653"/>
            <a:ext cx="6911708" cy="4708981"/>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W</a:t>
            </a:r>
            <a:r>
              <a:rPr lang="en-GB" sz="2400" b="1" dirty="0">
                <a:solidFill>
                  <a:srgbClr val="44546A"/>
                </a:solidFill>
                <a:effectLst/>
                <a:latin typeface="Arial Rounded"/>
                <a:ea typeface="Times New Roman" panose="02020603050405020304" pitchFamily="18" charset="0"/>
              </a:rPr>
              <a:t>hen you are happy with the visuals, record the audio and overlay it.</a:t>
            </a:r>
          </a:p>
          <a:p>
            <a:pPr marL="285750" indent="-285750">
              <a:buFont typeface="Arial" panose="020B0604020202020204" pitchFamily="34" charset="0"/>
              <a:buChar char="•"/>
            </a:pPr>
            <a:endParaRPr lang="en-GB" sz="2400" b="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By audio we mean the narrative and any </a:t>
            </a:r>
            <a:r>
              <a:rPr lang="en-GB" sz="2400" b="1" dirty="0">
                <a:solidFill>
                  <a:srgbClr val="44546A"/>
                </a:solidFill>
                <a:effectLst/>
                <a:latin typeface="Arial Rounded"/>
                <a:ea typeface="Times New Roman" panose="02020603050405020304" pitchFamily="18" charset="0"/>
              </a:rPr>
              <a:t>sound effects.</a:t>
            </a:r>
          </a:p>
          <a:p>
            <a:pPr marL="285750" indent="-285750">
              <a:buFont typeface="Arial" panose="020B0604020202020204" pitchFamily="34" charset="0"/>
              <a:buChar char="•"/>
            </a:pPr>
            <a:endParaRPr lang="en-GB" sz="2400" b="1" dirty="0">
              <a:solidFill>
                <a:srgbClr val="44546A"/>
              </a:solidFill>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S</a:t>
            </a:r>
            <a:r>
              <a:rPr lang="en-GB" sz="2400" b="1" dirty="0">
                <a:solidFill>
                  <a:srgbClr val="44546A"/>
                </a:solidFill>
                <a:effectLst/>
                <a:latin typeface="Arial Rounded"/>
                <a:ea typeface="Times New Roman" panose="02020603050405020304" pitchFamily="18" charset="0"/>
              </a:rPr>
              <a:t>ee adding audio instructions for Amazon Fire tablet at: Teacher Support – digital story making- </a:t>
            </a:r>
            <a:r>
              <a:rPr lang="en-GB" sz="2400" b="1" dirty="0">
                <a:solidFill>
                  <a:srgbClr val="44546A"/>
                </a:solidFill>
                <a:latin typeface="Arial Rounded"/>
                <a:ea typeface="Times New Roman" panose="02020603050405020304" pitchFamily="18" charset="0"/>
              </a:rPr>
              <a:t>Instructions for pupils on using an Amazon Fire tablet for stop motion animation</a:t>
            </a:r>
            <a:r>
              <a:rPr lang="en-GB" sz="2400" b="1" dirty="0">
                <a:solidFill>
                  <a:srgbClr val="44546A"/>
                </a:solidFill>
                <a:effectLst/>
                <a:latin typeface="Arial Rounded"/>
                <a:ea typeface="Times New Roman" panose="02020603050405020304" pitchFamily="18" charset="0"/>
              </a:rPr>
              <a:t> </a:t>
            </a:r>
            <a:r>
              <a:rPr lang="en-GB" sz="2400" dirty="0">
                <a:latin typeface="Arial Rounded"/>
                <a:hlinkClick r:id="rId4"/>
              </a:rPr>
              <a:t>https://www.changethestory.eu/</a:t>
            </a:r>
            <a:r>
              <a:rPr lang="en-GB" sz="2400" dirty="0" err="1">
                <a:latin typeface="Arial Rounded"/>
                <a:hlinkClick r:id="rId4"/>
              </a:rPr>
              <a:t>uk</a:t>
            </a:r>
            <a:r>
              <a:rPr lang="en-GB" sz="2400" dirty="0">
                <a:latin typeface="Arial Rounded"/>
                <a:hlinkClick r:id="rId4"/>
              </a:rPr>
              <a:t>/</a:t>
            </a:r>
            <a:endParaRPr lang="en-GB" sz="2400" dirty="0">
              <a:latin typeface="Arial Rounded"/>
            </a:endParaRPr>
          </a:p>
          <a:p>
            <a:pPr marL="0" indent="0">
              <a:buNone/>
            </a:pPr>
            <a:br>
              <a:rPr lang="en-GB" sz="1800" dirty="0">
                <a:effectLst/>
                <a:latin typeface="Times New Roman" panose="02020603050405020304" pitchFamily="18" charset="0"/>
                <a:ea typeface="Times New Roman" panose="02020603050405020304" pitchFamily="18" charset="0"/>
              </a:rPr>
            </a:br>
            <a:endParaRPr lang="en-GB" sz="1800" dirty="0"/>
          </a:p>
        </p:txBody>
      </p:sp>
      <p:sp>
        <p:nvSpPr>
          <p:cNvPr id="8" name="TextBox 7">
            <a:extLst>
              <a:ext uri="{FF2B5EF4-FFF2-40B4-BE49-F238E27FC236}">
                <a16:creationId xmlns:a16="http://schemas.microsoft.com/office/drawing/2014/main" id="{2AD375D5-E81D-16E2-5736-96FD64A09160}"/>
              </a:ext>
            </a:extLst>
          </p:cNvPr>
          <p:cNvSpPr txBox="1"/>
          <p:nvPr/>
        </p:nvSpPr>
        <p:spPr>
          <a:xfrm>
            <a:off x="7404915" y="3887320"/>
            <a:ext cx="3807372" cy="861774"/>
          </a:xfrm>
          <a:prstGeom prst="rect">
            <a:avLst/>
          </a:prstGeom>
          <a:noFill/>
        </p:spPr>
        <p:txBody>
          <a:bodyPr wrap="square">
            <a:spAutoFit/>
          </a:bodyPr>
          <a:lstStyle/>
          <a:p>
            <a:pPr algn="ctr"/>
            <a:r>
              <a:rPr lang="en-GB" i="1" dirty="0"/>
              <a:t>Credits: Beth, Henry, Flora, Alfie, 2021</a:t>
            </a:r>
          </a:p>
          <a:p>
            <a:pPr algn="ctr"/>
            <a:endParaRPr lang="en-GB" sz="1400" i="1" dirty="0"/>
          </a:p>
          <a:p>
            <a:pPr algn="ctr"/>
            <a:endParaRPr lang="en-GB" i="1" dirty="0"/>
          </a:p>
        </p:txBody>
      </p:sp>
      <p:pic>
        <p:nvPicPr>
          <p:cNvPr id="3" name="Online Media 2" descr="farming with audio   trim edit">
            <a:hlinkClick r:id="" action="ppaction://media"/>
            <a:extLst>
              <a:ext uri="{FF2B5EF4-FFF2-40B4-BE49-F238E27FC236}">
                <a16:creationId xmlns:a16="http://schemas.microsoft.com/office/drawing/2014/main" id="{4EF00BD8-1A8D-C77F-4D48-F82294493E47}"/>
              </a:ext>
            </a:extLst>
          </p:cNvPr>
          <p:cNvPicPr>
            <a:picLocks noRot="1" noChangeAspect="1"/>
          </p:cNvPicPr>
          <p:nvPr>
            <a:videoFile r:link="rId1"/>
          </p:nvPr>
        </p:nvPicPr>
        <p:blipFill>
          <a:blip r:embed="rId5"/>
          <a:stretch>
            <a:fillRect/>
          </a:stretch>
        </p:blipFill>
        <p:spPr>
          <a:xfrm>
            <a:off x="6835870" y="1034640"/>
            <a:ext cx="5048991" cy="2852680"/>
          </a:xfrm>
          <a:prstGeom prst="rect">
            <a:avLst/>
          </a:prstGeom>
        </p:spPr>
      </p:pic>
    </p:spTree>
    <p:extLst>
      <p:ext uri="{BB962C8B-B14F-4D97-AF65-F5344CB8AC3E}">
        <p14:creationId xmlns:p14="http://schemas.microsoft.com/office/powerpoint/2010/main" val="41245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7C0D6B3D-F5D6-BED5-F5A8-C2E33C654F4F}"/>
              </a:ext>
            </a:extLst>
          </p:cNvPr>
          <p:cNvSpPr txBox="1"/>
          <p:nvPr/>
        </p:nvSpPr>
        <p:spPr>
          <a:xfrm>
            <a:off x="229321" y="1072984"/>
            <a:ext cx="6096000" cy="769441"/>
          </a:xfrm>
          <a:prstGeom prst="rect">
            <a:avLst/>
          </a:prstGeom>
          <a:noFill/>
        </p:spPr>
        <p:txBody>
          <a:bodyPr wrap="square">
            <a:spAutoFit/>
          </a:bodyPr>
          <a:lstStyle/>
          <a:p>
            <a:r>
              <a:rPr lang="en-GB" sz="4400" b="1" dirty="0">
                <a:solidFill>
                  <a:srgbClr val="70AD47"/>
                </a:solidFill>
                <a:latin typeface="Arial Rounded"/>
              </a:rPr>
              <a:t>7: Credits</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9D77363E-EE5C-4A56-9995-EE3FC7289847}"/>
              </a:ext>
            </a:extLst>
          </p:cNvPr>
          <p:cNvSpPr txBox="1"/>
          <p:nvPr/>
        </p:nvSpPr>
        <p:spPr>
          <a:xfrm>
            <a:off x="229321" y="1842425"/>
            <a:ext cx="6269450" cy="4154984"/>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rPr>
              <a:t>No full names, just first name and role, for example: Props by Beth.</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You may wish to credit an adult who helped to create the story, but check you have permission first.</a:t>
            </a:r>
          </a:p>
          <a:p>
            <a:pPr marL="285750" indent="-285750">
              <a:buFont typeface="Arial" panose="020B0604020202020204" pitchFamily="34" charset="0"/>
              <a:buChar char="•"/>
            </a:pPr>
            <a:endParaRPr lang="en-GB" sz="2400" b="1" dirty="0">
              <a:solidFill>
                <a:srgbClr val="44546A"/>
              </a:solidFill>
              <a:latin typeface="Arial Rounded"/>
            </a:endParaRPr>
          </a:p>
          <a:p>
            <a:pPr marL="285750" indent="-285750">
              <a:buFont typeface="Arial" panose="020B0604020202020204" pitchFamily="34" charset="0"/>
              <a:buChar char="•"/>
            </a:pPr>
            <a:r>
              <a:rPr lang="en-GB" sz="2400" b="1" dirty="0">
                <a:solidFill>
                  <a:srgbClr val="44546A"/>
                </a:solidFill>
                <a:latin typeface="Arial Rounded"/>
              </a:rPr>
              <a:t>If you have used any apps or websites, please include the links, for example:</a:t>
            </a:r>
            <a:r>
              <a:rPr lang="en-GB" sz="2400" dirty="0">
                <a:latin typeface="Arial Rounded"/>
              </a:rPr>
              <a:t> </a:t>
            </a:r>
            <a:r>
              <a:rPr lang="en-US" sz="2400" u="sng" dirty="0">
                <a:solidFill>
                  <a:srgbClr val="0563C1"/>
                </a:solidFill>
                <a:latin typeface="Arial Rounded"/>
                <a:ea typeface="Calibri" panose="020F0502020204030204" pitchFamily="34" charset="0"/>
                <a:cs typeface="Arial" panose="020B0604020202020204" pitchFamily="34" charset="0"/>
                <a:hlinkClick r:id="rId3"/>
              </a:rPr>
              <a:t>www.canva.com</a:t>
            </a:r>
            <a:r>
              <a:rPr lang="en-US" sz="2400" u="sng" dirty="0">
                <a:solidFill>
                  <a:srgbClr val="0563C1"/>
                </a:solidFill>
                <a:latin typeface="Arial Rounded"/>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n-US" sz="2400" u="sng" dirty="0">
              <a:solidFill>
                <a:srgbClr val="0563C1"/>
              </a:solidFill>
              <a:latin typeface="Arial Rounded"/>
              <a:ea typeface="Calibri" panose="020F0502020204030204" pitchFamily="34" charset="0"/>
              <a:cs typeface="Arial" panose="020B0604020202020204" pitchFamily="34" charset="0"/>
            </a:endParaRPr>
          </a:p>
        </p:txBody>
      </p:sp>
      <p:pic>
        <p:nvPicPr>
          <p:cNvPr id="7" name="Picture 6" descr="A screenshot of printed words cut out and placed inside a border of wooden shapes.">
            <a:extLst>
              <a:ext uri="{FF2B5EF4-FFF2-40B4-BE49-F238E27FC236}">
                <a16:creationId xmlns:a16="http://schemas.microsoft.com/office/drawing/2014/main" id="{9C33894B-5949-F68C-89FE-E7F0751A16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792" y="482992"/>
            <a:ext cx="3958912" cy="2473690"/>
          </a:xfrm>
          <a:prstGeom prst="rect">
            <a:avLst/>
          </a:prstGeom>
        </p:spPr>
      </p:pic>
      <p:sp>
        <p:nvSpPr>
          <p:cNvPr id="8" name="TextBox 7">
            <a:extLst>
              <a:ext uri="{FF2B5EF4-FFF2-40B4-BE49-F238E27FC236}">
                <a16:creationId xmlns:a16="http://schemas.microsoft.com/office/drawing/2014/main" id="{BD1490CC-2031-FDF1-106E-A4E7DDC42775}"/>
              </a:ext>
            </a:extLst>
          </p:cNvPr>
          <p:cNvSpPr txBox="1"/>
          <p:nvPr/>
        </p:nvSpPr>
        <p:spPr>
          <a:xfrm>
            <a:off x="6665152" y="3668485"/>
            <a:ext cx="5260191" cy="2215991"/>
          </a:xfrm>
          <a:prstGeom prst="rect">
            <a:avLst/>
          </a:prstGeom>
          <a:noFill/>
        </p:spPr>
        <p:txBody>
          <a:bodyPr wrap="square" rtlCol="0">
            <a:spAutoFit/>
          </a:bodyPr>
          <a:lstStyle/>
          <a:p>
            <a:pPr algn="ctr"/>
            <a:r>
              <a:rPr lang="en-GB" sz="2400" b="1" dirty="0">
                <a:solidFill>
                  <a:srgbClr val="70AD47"/>
                </a:solidFill>
                <a:latin typeface="Arial Rounded"/>
              </a:rPr>
              <a:t>If you use resources from the Creative Commons, see licensing instructions at:</a:t>
            </a:r>
            <a:r>
              <a:rPr lang="en-GB" sz="2400" b="1" dirty="0">
                <a:solidFill>
                  <a:srgbClr val="70AD47"/>
                </a:solidFill>
                <a:effectLst/>
                <a:latin typeface="Arial Rounded"/>
                <a:ea typeface="Times New Roman" panose="02020603050405020304" pitchFamily="18" charset="0"/>
              </a:rPr>
              <a:t> Teacher Support – digital story making</a:t>
            </a:r>
            <a:r>
              <a:rPr lang="en-GB" sz="2400" b="1" dirty="0">
                <a:solidFill>
                  <a:srgbClr val="70AD47"/>
                </a:solidFill>
                <a:latin typeface="Arial Rounded"/>
              </a:rPr>
              <a:t> </a:t>
            </a:r>
            <a:r>
              <a:rPr lang="en-GB" sz="2400" dirty="0">
                <a:latin typeface="Arial Rounded"/>
                <a:hlinkClick r:id="rId5"/>
              </a:rPr>
              <a:t>https://www.changethestory.eu/uk</a:t>
            </a:r>
            <a:r>
              <a:rPr lang="en-GB" sz="1800" dirty="0">
                <a:latin typeface="Arial Rounded"/>
                <a:hlinkClick r:id="rId5"/>
              </a:rPr>
              <a:t>/</a:t>
            </a:r>
            <a:r>
              <a:rPr lang="en-GB" sz="1800" dirty="0">
                <a:latin typeface="Arial Rounded"/>
              </a:rPr>
              <a:t>.</a:t>
            </a:r>
          </a:p>
          <a:p>
            <a:pPr algn="ctr"/>
            <a:endParaRPr lang="en-GB" dirty="0"/>
          </a:p>
        </p:txBody>
      </p:sp>
      <p:sp>
        <p:nvSpPr>
          <p:cNvPr id="9" name="TextBox 8">
            <a:extLst>
              <a:ext uri="{FF2B5EF4-FFF2-40B4-BE49-F238E27FC236}">
                <a16:creationId xmlns:a16="http://schemas.microsoft.com/office/drawing/2014/main" id="{871B3F85-5858-7849-9C8C-014294795B36}"/>
              </a:ext>
            </a:extLst>
          </p:cNvPr>
          <p:cNvSpPr txBox="1"/>
          <p:nvPr/>
        </p:nvSpPr>
        <p:spPr>
          <a:xfrm>
            <a:off x="7315792" y="2989418"/>
            <a:ext cx="3958912" cy="646331"/>
          </a:xfrm>
          <a:prstGeom prst="rect">
            <a:avLst/>
          </a:prstGeom>
          <a:noFill/>
        </p:spPr>
        <p:txBody>
          <a:bodyPr wrap="square">
            <a:spAutoFit/>
          </a:bodyPr>
          <a:lstStyle/>
          <a:p>
            <a:pPr algn="ctr"/>
            <a:r>
              <a:rPr lang="en-GB" i="1" dirty="0"/>
              <a:t>Credits: Beth, Henry, Flora, Alfie, 2021</a:t>
            </a:r>
          </a:p>
          <a:p>
            <a:pPr algn="ctr"/>
            <a:endParaRPr lang="en-GB" i="1" dirty="0"/>
          </a:p>
        </p:txBody>
      </p:sp>
    </p:spTree>
    <p:extLst>
      <p:ext uri="{BB962C8B-B14F-4D97-AF65-F5344CB8AC3E}">
        <p14:creationId xmlns:p14="http://schemas.microsoft.com/office/powerpoint/2010/main" val="274192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E1AA6C69-619A-1E38-E8B6-A1AC003179A9}"/>
              </a:ext>
            </a:extLst>
          </p:cNvPr>
          <p:cNvSpPr txBox="1"/>
          <p:nvPr/>
        </p:nvSpPr>
        <p:spPr>
          <a:xfrm>
            <a:off x="424543" y="1219306"/>
            <a:ext cx="6096000" cy="769441"/>
          </a:xfrm>
          <a:prstGeom prst="rect">
            <a:avLst/>
          </a:prstGeom>
          <a:noFill/>
        </p:spPr>
        <p:txBody>
          <a:bodyPr wrap="square">
            <a:spAutoFit/>
          </a:bodyPr>
          <a:lstStyle/>
          <a:p>
            <a:r>
              <a:rPr lang="en-GB" sz="4400" b="1" dirty="0">
                <a:solidFill>
                  <a:srgbClr val="70AD47"/>
                </a:solidFill>
                <a:effectLst/>
                <a:latin typeface="Arial Rounded"/>
                <a:ea typeface="Times New Roman" panose="02020603050405020304" pitchFamily="18" charset="0"/>
              </a:rPr>
              <a:t>8</a:t>
            </a:r>
            <a:r>
              <a:rPr lang="en-GB" sz="4400" b="1" dirty="0">
                <a:solidFill>
                  <a:srgbClr val="70AD47"/>
                </a:solidFill>
                <a:latin typeface="Arial Rounded"/>
                <a:ea typeface="Times New Roman" panose="02020603050405020304" pitchFamily="18" charset="0"/>
              </a:rPr>
              <a:t>:</a:t>
            </a:r>
            <a:r>
              <a:rPr lang="en-GB" sz="4400" b="1" dirty="0">
                <a:solidFill>
                  <a:srgbClr val="70AD47"/>
                </a:solidFill>
                <a:effectLst/>
                <a:latin typeface="Arial Rounded"/>
                <a:ea typeface="Times New Roman" panose="02020603050405020304" pitchFamily="18" charset="0"/>
              </a:rPr>
              <a:t> </a:t>
            </a:r>
            <a:r>
              <a:rPr lang="en-GB" sz="4400" b="1" dirty="0">
                <a:solidFill>
                  <a:srgbClr val="70AD47"/>
                </a:solidFill>
                <a:latin typeface="Arial Rounded"/>
                <a:ea typeface="Times New Roman" panose="02020603050405020304" pitchFamily="18" charset="0"/>
              </a:rPr>
              <a:t>Music</a:t>
            </a:r>
            <a:endParaRPr lang="en-GB" sz="4400" b="1" dirty="0">
              <a:solidFill>
                <a:srgbClr val="70AD47"/>
              </a:solidFill>
              <a:latin typeface="Arial Rounded"/>
            </a:endParaRPr>
          </a:p>
        </p:txBody>
      </p:sp>
      <p:sp>
        <p:nvSpPr>
          <p:cNvPr id="6" name="TextBox 5">
            <a:extLst>
              <a:ext uri="{FF2B5EF4-FFF2-40B4-BE49-F238E27FC236}">
                <a16:creationId xmlns:a16="http://schemas.microsoft.com/office/drawing/2014/main" id="{51B92336-677F-8BFE-AADB-22B3C1C13DB1}"/>
              </a:ext>
            </a:extLst>
          </p:cNvPr>
          <p:cNvSpPr txBox="1"/>
          <p:nvPr/>
        </p:nvSpPr>
        <p:spPr>
          <a:xfrm>
            <a:off x="305521" y="2162395"/>
            <a:ext cx="6096000" cy="3785652"/>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You may be able to record music separately and integrate into your digital story.</a:t>
            </a:r>
          </a:p>
          <a:p>
            <a:pPr marL="285750" indent="-285750">
              <a:buFont typeface="Arial" panose="020B0604020202020204" pitchFamily="34" charset="0"/>
              <a:buChar char="•"/>
            </a:pPr>
            <a:endParaRPr lang="en-GB" sz="2400" b="1" dirty="0">
              <a:solidFill>
                <a:srgbClr val="44546A"/>
              </a:solidFill>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Or you </a:t>
            </a:r>
            <a:r>
              <a:rPr lang="en-GB" sz="2400" b="1" dirty="0">
                <a:solidFill>
                  <a:srgbClr val="44546A"/>
                </a:solidFill>
                <a:effectLst/>
                <a:latin typeface="Arial Rounded"/>
                <a:ea typeface="Times New Roman" panose="02020603050405020304" pitchFamily="18" charset="0"/>
              </a:rPr>
              <a:t>may need to include it as part of the general audio. (Check your device.)</a:t>
            </a:r>
          </a:p>
          <a:p>
            <a:endParaRPr lang="en-US" sz="2400" b="1" dirty="0">
              <a:solidFill>
                <a:srgbClr val="44546A"/>
              </a:solidFill>
              <a:latin typeface="Arial Rounded"/>
            </a:endParaRPr>
          </a:p>
          <a:p>
            <a:pPr marL="285750" indent="-285750">
              <a:buFont typeface="Arial" panose="020B0604020202020204" pitchFamily="34" charset="0"/>
              <a:buChar char="•"/>
            </a:pPr>
            <a:r>
              <a:rPr lang="en-US" sz="2400" b="1" dirty="0">
                <a:solidFill>
                  <a:srgbClr val="44546A"/>
                </a:solidFill>
                <a:latin typeface="Arial Rounded"/>
              </a:rPr>
              <a:t>We recorded the music and narration together in ONE take.</a:t>
            </a:r>
          </a:p>
        </p:txBody>
      </p:sp>
      <p:sp>
        <p:nvSpPr>
          <p:cNvPr id="7" name="TextBox 6">
            <a:extLst>
              <a:ext uri="{FF2B5EF4-FFF2-40B4-BE49-F238E27FC236}">
                <a16:creationId xmlns:a16="http://schemas.microsoft.com/office/drawing/2014/main" id="{B9B93E39-06BA-F33A-1A5B-D7AD97526458}"/>
              </a:ext>
            </a:extLst>
          </p:cNvPr>
          <p:cNvSpPr txBox="1"/>
          <p:nvPr/>
        </p:nvSpPr>
        <p:spPr>
          <a:xfrm>
            <a:off x="7173687" y="4470719"/>
            <a:ext cx="4027714" cy="1477328"/>
          </a:xfrm>
          <a:prstGeom prst="rect">
            <a:avLst/>
          </a:prstGeom>
          <a:noFill/>
        </p:spPr>
        <p:txBody>
          <a:bodyPr wrap="square" rtlCol="0">
            <a:spAutoFit/>
          </a:bodyPr>
          <a:lstStyle/>
          <a:p>
            <a:pPr algn="ctr"/>
            <a:r>
              <a:rPr lang="en-US" sz="2400" b="1" dirty="0">
                <a:solidFill>
                  <a:srgbClr val="70AD47"/>
                </a:solidFill>
                <a:latin typeface="Arial Rounded"/>
              </a:rPr>
              <a:t>We made music using LMMS, which is free open-source software.</a:t>
            </a:r>
          </a:p>
          <a:p>
            <a:endParaRPr lang="en-GB" dirty="0"/>
          </a:p>
        </p:txBody>
      </p:sp>
      <p:pic>
        <p:nvPicPr>
          <p:cNvPr id="8" name="Picture 7" descr="Screenshot of LMMS.">
            <a:extLst>
              <a:ext uri="{FF2B5EF4-FFF2-40B4-BE49-F238E27FC236}">
                <a16:creationId xmlns:a16="http://schemas.microsoft.com/office/drawing/2014/main" id="{2AE1DC65-7F14-0EED-168D-163352B4B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041" y="1797696"/>
            <a:ext cx="4903005" cy="1978094"/>
          </a:xfrm>
          <a:prstGeom prst="rect">
            <a:avLst/>
          </a:prstGeom>
        </p:spPr>
      </p:pic>
      <p:sp>
        <p:nvSpPr>
          <p:cNvPr id="10" name="TextBox 9">
            <a:extLst>
              <a:ext uri="{FF2B5EF4-FFF2-40B4-BE49-F238E27FC236}">
                <a16:creationId xmlns:a16="http://schemas.microsoft.com/office/drawing/2014/main" id="{7C5D72C9-D0D5-3255-3BCC-A68235FA78D0}"/>
              </a:ext>
            </a:extLst>
          </p:cNvPr>
          <p:cNvSpPr txBox="1"/>
          <p:nvPr/>
        </p:nvSpPr>
        <p:spPr>
          <a:xfrm>
            <a:off x="5948237" y="3775790"/>
            <a:ext cx="6096000" cy="369332"/>
          </a:xfrm>
          <a:prstGeom prst="rect">
            <a:avLst/>
          </a:prstGeom>
          <a:noFill/>
        </p:spPr>
        <p:txBody>
          <a:bodyPr wrap="square">
            <a:spAutoFit/>
          </a:bodyPr>
          <a:lstStyle/>
          <a:p>
            <a:pPr algn="ctr"/>
            <a:r>
              <a:rPr lang="en-GB" i="1" dirty="0"/>
              <a:t>© James Drever, 2022</a:t>
            </a:r>
          </a:p>
        </p:txBody>
      </p:sp>
    </p:spTree>
    <p:extLst>
      <p:ext uri="{BB962C8B-B14F-4D97-AF65-F5344CB8AC3E}">
        <p14:creationId xmlns:p14="http://schemas.microsoft.com/office/powerpoint/2010/main" val="98469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172F9E86-C346-BF42-4C4A-B710DBE1CD46}"/>
              </a:ext>
            </a:extLst>
          </p:cNvPr>
          <p:cNvSpPr txBox="1"/>
          <p:nvPr/>
        </p:nvSpPr>
        <p:spPr>
          <a:xfrm>
            <a:off x="229321" y="1034640"/>
            <a:ext cx="6096000" cy="769441"/>
          </a:xfrm>
          <a:prstGeom prst="rect">
            <a:avLst/>
          </a:prstGeom>
          <a:noFill/>
        </p:spPr>
        <p:txBody>
          <a:bodyPr wrap="square">
            <a:spAutoFit/>
          </a:bodyPr>
          <a:lstStyle/>
          <a:p>
            <a:r>
              <a:rPr lang="en-GB" sz="4400" dirty="0">
                <a:solidFill>
                  <a:srgbClr val="70AD47"/>
                </a:solidFill>
                <a:latin typeface="Arial Rounded"/>
                <a:ea typeface="Times New Roman" panose="02020603050405020304" pitchFamily="18" charset="0"/>
              </a:rPr>
              <a:t>9:Ti</a:t>
            </a:r>
            <a:r>
              <a:rPr lang="en-GB" sz="4400" dirty="0">
                <a:solidFill>
                  <a:srgbClr val="70AD47"/>
                </a:solidFill>
                <a:effectLst/>
                <a:latin typeface="Arial Rounded"/>
                <a:ea typeface="Times New Roman" panose="02020603050405020304" pitchFamily="18" charset="0"/>
              </a:rPr>
              <a:t>tles</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72DDBFD3-864C-5CD5-B0D0-64C8D1051A2E}"/>
              </a:ext>
            </a:extLst>
          </p:cNvPr>
          <p:cNvSpPr txBox="1"/>
          <p:nvPr/>
        </p:nvSpPr>
        <p:spPr>
          <a:xfrm>
            <a:off x="87476" y="1804081"/>
            <a:ext cx="7194736" cy="4524315"/>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Y</a:t>
            </a:r>
            <a:r>
              <a:rPr lang="en-GB" sz="2400" b="1" dirty="0">
                <a:solidFill>
                  <a:srgbClr val="44546A"/>
                </a:solidFill>
                <a:effectLst/>
                <a:latin typeface="Arial Rounded"/>
                <a:ea typeface="Times New Roman" panose="02020603050405020304" pitchFamily="18" charset="0"/>
              </a:rPr>
              <a:t>ou should be able to insert </a:t>
            </a:r>
            <a:r>
              <a:rPr lang="en-GB" sz="2400" b="1" dirty="0">
                <a:solidFill>
                  <a:srgbClr val="44546A"/>
                </a:solidFill>
                <a:latin typeface="Arial Rounded"/>
                <a:ea typeface="Times New Roman" panose="02020603050405020304" pitchFamily="18" charset="0"/>
              </a:rPr>
              <a:t>titles</a:t>
            </a:r>
            <a:r>
              <a:rPr lang="en-GB" sz="2400" b="1" dirty="0">
                <a:solidFill>
                  <a:srgbClr val="44546A"/>
                </a:solidFill>
                <a:effectLst/>
                <a:latin typeface="Arial Rounded"/>
                <a:ea typeface="Times New Roman" panose="02020603050405020304" pitchFamily="18" charset="0"/>
              </a:rPr>
              <a:t> before the main film </a:t>
            </a:r>
            <a:r>
              <a:rPr lang="en-GB" sz="2400" b="1" dirty="0">
                <a:solidFill>
                  <a:srgbClr val="44546A"/>
                </a:solidFill>
                <a:latin typeface="Arial Rounded"/>
                <a:ea typeface="Times New Roman" panose="02020603050405020304" pitchFamily="18" charset="0"/>
              </a:rPr>
              <a:t>(</a:t>
            </a:r>
            <a:r>
              <a:rPr lang="en-GB" sz="2400" b="1" dirty="0">
                <a:solidFill>
                  <a:srgbClr val="44546A"/>
                </a:solidFill>
                <a:effectLst/>
                <a:latin typeface="Arial Rounded"/>
                <a:ea typeface="Times New Roman" panose="02020603050405020304" pitchFamily="18" charset="0"/>
              </a:rPr>
              <a:t>check your device).</a:t>
            </a:r>
          </a:p>
          <a:p>
            <a:pPr marL="285750" indent="-285750">
              <a:buFont typeface="Arial" panose="020B0604020202020204" pitchFamily="34" charset="0"/>
              <a:buChar char="•"/>
            </a:pPr>
            <a:endParaRPr lang="en-GB" sz="2400" b="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If this this not possible, you will need to remember to incorporate them before the film - one reason why you need plenty of time for many takes! (See instructions for Amazon Fire tablet at: Teachers Support – digital story making - Instructions for pupils on using an Amazon Fire tablet for stop motion animation</a:t>
            </a:r>
            <a:r>
              <a:rPr lang="en-GB" sz="2400" b="1" dirty="0">
                <a:solidFill>
                  <a:srgbClr val="44546A"/>
                </a:solidFill>
                <a:latin typeface="Arial Rounded"/>
                <a:ea typeface="Times New Roman" panose="02020603050405020304" pitchFamily="18" charset="0"/>
                <a:cs typeface="Calibri" panose="020F0502020204030204" pitchFamily="34" charset="0"/>
              </a:rPr>
              <a:t> </a:t>
            </a:r>
            <a:r>
              <a:rPr lang="en-GB" sz="2400" dirty="0">
                <a:latin typeface="Arial Rounded"/>
                <a:hlinkClick r:id="rId3"/>
              </a:rPr>
              <a:t>https://www.changethestory.eu/</a:t>
            </a:r>
            <a:r>
              <a:rPr lang="en-GB" sz="2400" dirty="0" err="1">
                <a:latin typeface="Arial Rounded"/>
                <a:hlinkClick r:id="rId3"/>
              </a:rPr>
              <a:t>uk</a:t>
            </a:r>
            <a:r>
              <a:rPr lang="en-GB" sz="2400" dirty="0">
                <a:latin typeface="Arial Rounded"/>
                <a:hlinkClick r:id="rId3"/>
              </a:rPr>
              <a:t>/</a:t>
            </a:r>
            <a:r>
              <a:rPr lang="en-GB" sz="2400" b="1" dirty="0">
                <a:solidFill>
                  <a:srgbClr val="44546A"/>
                </a:solidFill>
                <a:latin typeface="Arial Rounded"/>
              </a:rPr>
              <a:t>.)</a:t>
            </a:r>
          </a:p>
          <a:p>
            <a:pPr marL="285750" indent="-285750">
              <a:buFont typeface="Arial" panose="020B0604020202020204" pitchFamily="34" charset="0"/>
              <a:buChar char="•"/>
            </a:pPr>
            <a:endParaRPr lang="en-GB" sz="2400" dirty="0">
              <a:latin typeface="Arial Rounded"/>
              <a:ea typeface="Times New Roman" panose="02020603050405020304" pitchFamily="18" charset="0"/>
            </a:endParaRPr>
          </a:p>
        </p:txBody>
      </p:sp>
      <p:sp>
        <p:nvSpPr>
          <p:cNvPr id="7" name="TextBox 6">
            <a:extLst>
              <a:ext uri="{FF2B5EF4-FFF2-40B4-BE49-F238E27FC236}">
                <a16:creationId xmlns:a16="http://schemas.microsoft.com/office/drawing/2014/main" id="{164595CD-93C6-79DF-A2B0-8382BEBCF5EF}"/>
              </a:ext>
            </a:extLst>
          </p:cNvPr>
          <p:cNvSpPr txBox="1"/>
          <p:nvPr/>
        </p:nvSpPr>
        <p:spPr>
          <a:xfrm>
            <a:off x="7543799" y="4574615"/>
            <a:ext cx="4212051" cy="1569660"/>
          </a:xfrm>
          <a:prstGeom prst="rect">
            <a:avLst/>
          </a:prstGeom>
          <a:noFill/>
        </p:spPr>
        <p:txBody>
          <a:bodyPr wrap="square" rtlCol="0">
            <a:spAutoFit/>
          </a:bodyPr>
          <a:lstStyle/>
          <a:p>
            <a:pPr algn="ctr"/>
            <a:r>
              <a:rPr lang="en-GB" sz="2400" b="1" dirty="0">
                <a:solidFill>
                  <a:srgbClr val="70AD47"/>
                </a:solidFill>
                <a:effectLst/>
                <a:latin typeface="Arial Rounded"/>
                <a:ea typeface="Times New Roman" panose="02020603050405020304" pitchFamily="18" charset="0"/>
              </a:rPr>
              <a:t>You may also be able to add transitions and effects (check your device).</a:t>
            </a:r>
            <a:br>
              <a:rPr lang="en-GB" sz="2400" b="1" dirty="0">
                <a:solidFill>
                  <a:srgbClr val="70AD47"/>
                </a:solidFill>
                <a:effectLst/>
                <a:latin typeface="Arial Rounded"/>
                <a:ea typeface="Times New Roman" panose="02020603050405020304" pitchFamily="18" charset="0"/>
              </a:rPr>
            </a:br>
            <a:endParaRPr lang="en-GB" sz="2400" b="1" dirty="0">
              <a:solidFill>
                <a:srgbClr val="70AD47"/>
              </a:solidFill>
              <a:latin typeface="Arial Rounded"/>
            </a:endParaRPr>
          </a:p>
        </p:txBody>
      </p:sp>
      <p:pic>
        <p:nvPicPr>
          <p:cNvPr id="8" name="Picture 7" descr="A screenshot of printed words and handwritten words inside a border of wooden shapes.">
            <a:extLst>
              <a:ext uri="{FF2B5EF4-FFF2-40B4-BE49-F238E27FC236}">
                <a16:creationId xmlns:a16="http://schemas.microsoft.com/office/drawing/2014/main" id="{E67C4893-26E8-836F-D303-97F6B7C54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6304" y="1034640"/>
            <a:ext cx="4327040" cy="2600410"/>
          </a:xfrm>
          <a:prstGeom prst="rect">
            <a:avLst/>
          </a:prstGeom>
        </p:spPr>
      </p:pic>
      <p:sp>
        <p:nvSpPr>
          <p:cNvPr id="9" name="TextBox 8">
            <a:extLst>
              <a:ext uri="{FF2B5EF4-FFF2-40B4-BE49-F238E27FC236}">
                <a16:creationId xmlns:a16="http://schemas.microsoft.com/office/drawing/2014/main" id="{D04DD2FA-A9F6-818E-9766-9BF33DD33561}"/>
              </a:ext>
            </a:extLst>
          </p:cNvPr>
          <p:cNvSpPr txBox="1"/>
          <p:nvPr/>
        </p:nvSpPr>
        <p:spPr>
          <a:xfrm>
            <a:off x="7690395" y="3635050"/>
            <a:ext cx="3918857" cy="923330"/>
          </a:xfrm>
          <a:prstGeom prst="rect">
            <a:avLst/>
          </a:prstGeom>
          <a:noFill/>
        </p:spPr>
        <p:txBody>
          <a:bodyPr wrap="square">
            <a:spAutoFit/>
          </a:bodyPr>
          <a:lstStyle/>
          <a:p>
            <a:pPr algn="ctr"/>
            <a:r>
              <a:rPr lang="en-GB" i="1" dirty="0"/>
              <a:t>Credits: Beth, Henry, Flora, Alfie, 2021</a:t>
            </a:r>
          </a:p>
          <a:p>
            <a:pPr algn="ctr"/>
            <a:endParaRPr lang="en-GB" i="1" dirty="0"/>
          </a:p>
          <a:p>
            <a:pPr algn="ctr"/>
            <a:endParaRPr lang="en-GB" i="1" dirty="0"/>
          </a:p>
        </p:txBody>
      </p:sp>
    </p:spTree>
    <p:extLst>
      <p:ext uri="{BB962C8B-B14F-4D97-AF65-F5344CB8AC3E}">
        <p14:creationId xmlns:p14="http://schemas.microsoft.com/office/powerpoint/2010/main" val="191411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C62E4C88-B4CE-3BD4-B935-E2B2AD4979A8}"/>
              </a:ext>
            </a:extLst>
          </p:cNvPr>
          <p:cNvSpPr txBox="1"/>
          <p:nvPr/>
        </p:nvSpPr>
        <p:spPr>
          <a:xfrm>
            <a:off x="8104413" y="449865"/>
            <a:ext cx="3438442" cy="769441"/>
          </a:xfrm>
          <a:prstGeom prst="rect">
            <a:avLst/>
          </a:prstGeom>
          <a:noFill/>
        </p:spPr>
        <p:txBody>
          <a:bodyPr wrap="square">
            <a:spAutoFit/>
          </a:bodyPr>
          <a:lstStyle/>
          <a:p>
            <a:r>
              <a:rPr lang="en-GB" sz="4400" b="1" dirty="0">
                <a:solidFill>
                  <a:srgbClr val="70AD47"/>
                </a:solidFill>
                <a:effectLst/>
                <a:latin typeface="Arial Rounded"/>
                <a:ea typeface="Times New Roman" panose="02020603050405020304" pitchFamily="18" charset="0"/>
              </a:rPr>
              <a:t>10: Publish</a:t>
            </a:r>
            <a:endParaRPr lang="en-GB" sz="4400" b="1" dirty="0">
              <a:solidFill>
                <a:srgbClr val="70AD47"/>
              </a:solidFill>
              <a:latin typeface="Arial Rounded"/>
            </a:endParaRPr>
          </a:p>
        </p:txBody>
      </p:sp>
      <p:sp>
        <p:nvSpPr>
          <p:cNvPr id="6" name="TextBox 5">
            <a:extLst>
              <a:ext uri="{FF2B5EF4-FFF2-40B4-BE49-F238E27FC236}">
                <a16:creationId xmlns:a16="http://schemas.microsoft.com/office/drawing/2014/main" id="{2E25D4EF-9E72-F5BC-439C-CF4F72197B14}"/>
              </a:ext>
            </a:extLst>
          </p:cNvPr>
          <p:cNvSpPr txBox="1"/>
          <p:nvPr/>
        </p:nvSpPr>
        <p:spPr>
          <a:xfrm>
            <a:off x="5519057" y="1396110"/>
            <a:ext cx="6436178" cy="4524315"/>
          </a:xfrm>
          <a:prstGeom prst="rect">
            <a:avLst/>
          </a:prstGeom>
          <a:noFill/>
        </p:spPr>
        <p:txBody>
          <a:bodyPr wrap="square">
            <a:spAutoFit/>
          </a:bodyPr>
          <a:lstStyle/>
          <a:p>
            <a:r>
              <a:rPr lang="en-GB" sz="2400" b="1" dirty="0">
                <a:solidFill>
                  <a:srgbClr val="44546A"/>
                </a:solidFill>
                <a:latin typeface="Arial Rounded"/>
                <a:ea typeface="Times New Roman" panose="02020603050405020304" pitchFamily="18" charset="0"/>
              </a:rPr>
              <a:t>Full instructions will be provided, but here is a simple checklist:</a:t>
            </a:r>
          </a:p>
          <a:p>
            <a:endParaRPr lang="en-GB" sz="2400" b="1" dirty="0">
              <a:solidFill>
                <a:srgbClr val="44546A"/>
              </a:solidFill>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Double c</a:t>
            </a:r>
            <a:r>
              <a:rPr lang="en-GB" sz="2400" b="1" dirty="0">
                <a:solidFill>
                  <a:srgbClr val="44546A"/>
                </a:solidFill>
                <a:effectLst/>
                <a:latin typeface="Arial Rounded"/>
                <a:ea typeface="Times New Roman" panose="02020603050405020304" pitchFamily="18" charset="0"/>
              </a:rPr>
              <a:t>heck data protection and permissions according to the school’s policies.</a:t>
            </a: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Double check you have not used </a:t>
            </a:r>
            <a:r>
              <a:rPr lang="en-GB" sz="2400" b="1" dirty="0">
                <a:solidFill>
                  <a:srgbClr val="44546A"/>
                </a:solidFill>
                <a:effectLst/>
                <a:latin typeface="Arial Rounded"/>
                <a:ea typeface="Times New Roman" panose="02020603050405020304" pitchFamily="18" charset="0"/>
              </a:rPr>
              <a:t>copyright</a:t>
            </a:r>
            <a:r>
              <a:rPr lang="en-GB" sz="2400" b="1" dirty="0">
                <a:solidFill>
                  <a:srgbClr val="44546A"/>
                </a:solidFill>
                <a:latin typeface="Arial Rounded"/>
                <a:ea typeface="Times New Roman" panose="02020603050405020304" pitchFamily="18" charset="0"/>
              </a:rPr>
              <a:t>ed material.</a:t>
            </a:r>
          </a:p>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Make sure you have credited images and videos wherever you can.</a:t>
            </a:r>
          </a:p>
          <a:p>
            <a:pPr marL="285750" indent="-285750">
              <a:buFont typeface="Arial" panose="020B0604020202020204" pitchFamily="34" charset="0"/>
              <a:buChar char="•"/>
            </a:pPr>
            <a:r>
              <a:rPr lang="en-GB" sz="2400" b="1" dirty="0">
                <a:solidFill>
                  <a:srgbClr val="44546A"/>
                </a:solidFill>
                <a:latin typeface="Arial Rounded"/>
                <a:ea typeface="Times New Roman" panose="02020603050405020304" pitchFamily="18" charset="0"/>
              </a:rPr>
              <a:t>Send your stories to Careful Digital with the signed permissions document.</a:t>
            </a:r>
          </a:p>
        </p:txBody>
      </p:sp>
      <p:pic>
        <p:nvPicPr>
          <p:cNvPr id="7" name="Picture 6" descr="Screenshot of a selection of stories on the Change the Story celebration website.">
            <a:extLst>
              <a:ext uri="{FF2B5EF4-FFF2-40B4-BE49-F238E27FC236}">
                <a16:creationId xmlns:a16="http://schemas.microsoft.com/office/drawing/2014/main" id="{10466397-0FB3-A1EC-C535-27821833D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249" y="1562373"/>
            <a:ext cx="4572073" cy="2639513"/>
          </a:xfrm>
          <a:prstGeom prst="rect">
            <a:avLst/>
          </a:prstGeom>
        </p:spPr>
      </p:pic>
      <p:sp>
        <p:nvSpPr>
          <p:cNvPr id="8" name="TextBox 7">
            <a:extLst>
              <a:ext uri="{FF2B5EF4-FFF2-40B4-BE49-F238E27FC236}">
                <a16:creationId xmlns:a16="http://schemas.microsoft.com/office/drawing/2014/main" id="{4E618A8C-929C-A03C-B97F-49FC6897D4AD}"/>
              </a:ext>
            </a:extLst>
          </p:cNvPr>
          <p:cNvSpPr txBox="1"/>
          <p:nvPr/>
        </p:nvSpPr>
        <p:spPr>
          <a:xfrm>
            <a:off x="775278" y="4909457"/>
            <a:ext cx="4210380" cy="1569660"/>
          </a:xfrm>
          <a:prstGeom prst="rect">
            <a:avLst/>
          </a:prstGeom>
          <a:noFill/>
        </p:spPr>
        <p:txBody>
          <a:bodyPr wrap="square" rtlCol="0">
            <a:spAutoFit/>
          </a:bodyPr>
          <a:lstStyle/>
          <a:p>
            <a:pPr algn="ctr"/>
            <a:r>
              <a:rPr lang="en-GB" sz="2400" b="1" dirty="0">
                <a:solidFill>
                  <a:srgbClr val="70AD47"/>
                </a:solidFill>
                <a:latin typeface="Arial Rounded"/>
                <a:ea typeface="Times New Roman" panose="02020603050405020304" pitchFamily="18" charset="0"/>
              </a:rPr>
              <a:t>The Change the Story project team will view each story and contact you if it there are any concerns.</a:t>
            </a:r>
          </a:p>
        </p:txBody>
      </p:sp>
      <p:sp>
        <p:nvSpPr>
          <p:cNvPr id="9" name="TextBox 8">
            <a:extLst>
              <a:ext uri="{FF2B5EF4-FFF2-40B4-BE49-F238E27FC236}">
                <a16:creationId xmlns:a16="http://schemas.microsoft.com/office/drawing/2014/main" id="{718A34F1-6612-1590-ADCA-215C17135778}"/>
              </a:ext>
            </a:extLst>
          </p:cNvPr>
          <p:cNvSpPr txBox="1"/>
          <p:nvPr/>
        </p:nvSpPr>
        <p:spPr>
          <a:xfrm>
            <a:off x="345979" y="4175621"/>
            <a:ext cx="4737650" cy="369332"/>
          </a:xfrm>
          <a:prstGeom prst="rect">
            <a:avLst/>
          </a:prstGeom>
          <a:noFill/>
        </p:spPr>
        <p:txBody>
          <a:bodyPr wrap="square" rtlCol="0">
            <a:spAutoFit/>
          </a:bodyPr>
          <a:lstStyle/>
          <a:p>
            <a:pPr algn="ctr"/>
            <a:r>
              <a:rPr lang="en-GB" dirty="0"/>
              <a:t>Found at: </a:t>
            </a:r>
            <a:r>
              <a:rPr lang="en-GB" dirty="0">
                <a:hlinkClick r:id="rId4"/>
              </a:rPr>
              <a:t>https://stories.changethestory.eu</a:t>
            </a:r>
            <a:r>
              <a:rPr lang="en-GB" dirty="0"/>
              <a:t> </a:t>
            </a:r>
          </a:p>
        </p:txBody>
      </p:sp>
    </p:spTree>
    <p:extLst>
      <p:ext uri="{BB962C8B-B14F-4D97-AF65-F5344CB8AC3E}">
        <p14:creationId xmlns:p14="http://schemas.microsoft.com/office/powerpoint/2010/main" val="315758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2"/>
          <p:cNvSpPr txBox="1"/>
          <p:nvPr/>
        </p:nvSpPr>
        <p:spPr>
          <a:xfrm>
            <a:off x="241552" y="1081650"/>
            <a:ext cx="679062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400" b="1" i="0" u="none" strike="noStrike" cap="none" dirty="0">
                <a:solidFill>
                  <a:srgbClr val="70AD47"/>
                </a:solidFill>
                <a:latin typeface="Arial Rounded"/>
                <a:ea typeface="Arial"/>
                <a:cs typeface="Arial"/>
                <a:sym typeface="Arial"/>
              </a:rPr>
              <a:t>More information</a:t>
            </a:r>
            <a:endParaRPr sz="4400" b="1" i="0" u="none" strike="noStrike" cap="none" dirty="0">
              <a:solidFill>
                <a:srgbClr val="70AD47"/>
              </a:solidFill>
              <a:latin typeface="Arial Rounded"/>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7030A0"/>
              </a:solidFill>
              <a:latin typeface="Arial Rounded"/>
              <a:ea typeface="Arial Rounded"/>
              <a:cs typeface="Arial Rounded"/>
              <a:sym typeface="Arial Rounded"/>
            </a:endParaRPr>
          </a:p>
          <a:p>
            <a:pPr marL="0" marR="0" lvl="0" indent="0" algn="l" rtl="0">
              <a:lnSpc>
                <a:spcPct val="100000"/>
              </a:lnSpc>
              <a:spcBef>
                <a:spcPts val="0"/>
              </a:spcBef>
              <a:spcAft>
                <a:spcPts val="0"/>
              </a:spcAft>
              <a:buClr>
                <a:srgbClr val="000000"/>
              </a:buClr>
              <a:buSzPts val="2800"/>
              <a:buFont typeface="Arial"/>
              <a:buNone/>
            </a:pPr>
            <a:endParaRPr sz="2800" b="1" dirty="0">
              <a:solidFill>
                <a:srgbClr val="7030A0"/>
              </a:solidFill>
              <a:latin typeface="Arial Rounded"/>
              <a:ea typeface="Arial Rounded"/>
              <a:cs typeface="Arial Rounded"/>
              <a:sym typeface="Arial Rounded"/>
            </a:endParaRPr>
          </a:p>
        </p:txBody>
      </p:sp>
      <p:pic>
        <p:nvPicPr>
          <p:cNvPr id="8" name="Google Shape;90;p2" descr="Logo&#10;&#10;Description automatically generated">
            <a:extLst>
              <a:ext uri="{FF2B5EF4-FFF2-40B4-BE49-F238E27FC236}">
                <a16:creationId xmlns:a16="http://schemas.microsoft.com/office/drawing/2014/main" id="{DDC641E4-616A-00B8-805C-41866747B42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1539" y="0"/>
            <a:ext cx="3443377" cy="1216324"/>
          </a:xfrm>
          <a:prstGeom prst="rect">
            <a:avLst/>
          </a:prstGeom>
          <a:noFill/>
          <a:ln>
            <a:noFill/>
          </a:ln>
        </p:spPr>
      </p:pic>
      <p:sp>
        <p:nvSpPr>
          <p:cNvPr id="9" name="TextBox 8">
            <a:extLst>
              <a:ext uri="{FF2B5EF4-FFF2-40B4-BE49-F238E27FC236}">
                <a16:creationId xmlns:a16="http://schemas.microsoft.com/office/drawing/2014/main" id="{572549C9-6321-CEBC-05C2-5B52BB5D8A8B}"/>
              </a:ext>
            </a:extLst>
          </p:cNvPr>
          <p:cNvSpPr txBox="1"/>
          <p:nvPr/>
        </p:nvSpPr>
        <p:spPr>
          <a:xfrm>
            <a:off x="241539" y="2043223"/>
            <a:ext cx="11308204" cy="2585323"/>
          </a:xfrm>
          <a:prstGeom prst="rect">
            <a:avLst/>
          </a:prstGeom>
          <a:noFill/>
        </p:spPr>
        <p:txBody>
          <a:bodyPr wrap="square">
            <a:spAutoFit/>
          </a:bodyPr>
          <a:lstStyle/>
          <a:p>
            <a:r>
              <a:rPr lang="en-US" sz="2400" b="1" dirty="0">
                <a:solidFill>
                  <a:srgbClr val="44546A"/>
                </a:solidFill>
                <a:latin typeface="Arial Rounded"/>
              </a:rPr>
              <a:t>You can find more information on making digital stories at:</a:t>
            </a:r>
          </a:p>
          <a:p>
            <a:endParaRPr lang="en-US" sz="2400" b="1" dirty="0">
              <a:solidFill>
                <a:srgbClr val="44546A"/>
              </a:solidFill>
              <a:latin typeface="Arial Rounded"/>
            </a:endParaRPr>
          </a:p>
          <a:p>
            <a:pPr marL="285750" indent="-285750">
              <a:buFont typeface="Arial" panose="020B0604020202020204" pitchFamily="34" charset="0"/>
              <a:buChar char="•"/>
            </a:pPr>
            <a:r>
              <a:rPr lang="en-GB" sz="2400" u="sng" dirty="0">
                <a:solidFill>
                  <a:schemeClr val="tx1">
                    <a:lumMod val="85000"/>
                    <a:lumOff val="15000"/>
                  </a:schemeClr>
                </a:solidFill>
                <a:effectLst/>
                <a:latin typeface="Arial Rounded"/>
                <a:ea typeface="Times New Roman" panose="02020603050405020304" pitchFamily="18" charset="0"/>
                <a:hlinkClick r:id="rId4"/>
              </a:rPr>
              <a:t>https://www.liverpool.ac.uk/media/livacuk/centre-for-innovation-in-education/staff-guides/digital-storytelling/digital-storytelling.pdf</a:t>
            </a:r>
            <a:endParaRPr lang="en-GB" sz="2400" u="sng" dirty="0">
              <a:solidFill>
                <a:schemeClr val="tx1">
                  <a:lumMod val="85000"/>
                  <a:lumOff val="15000"/>
                </a:schemeClr>
              </a:solidFill>
              <a:effectLst/>
              <a:latin typeface="Arial Rounded"/>
              <a:ea typeface="Times New Roman" panose="02020603050405020304" pitchFamily="18" charset="0"/>
            </a:endParaRPr>
          </a:p>
          <a:p>
            <a:pPr marL="285750" indent="-285750">
              <a:buFont typeface="Arial" panose="020B0604020202020204" pitchFamily="34" charset="0"/>
              <a:buChar char="•"/>
            </a:pPr>
            <a:endParaRPr lang="en-GB" sz="2400" u="sng" dirty="0">
              <a:solidFill>
                <a:schemeClr val="tx1">
                  <a:lumMod val="85000"/>
                  <a:lumOff val="15000"/>
                </a:schemeClr>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US" sz="2400" dirty="0">
                <a:solidFill>
                  <a:schemeClr val="tx1">
                    <a:lumMod val="85000"/>
                    <a:lumOff val="15000"/>
                  </a:schemeClr>
                </a:solidFill>
                <a:latin typeface="Arial Rounded"/>
                <a:hlinkClick r:id="rId5"/>
              </a:rPr>
              <a:t>https://samanthamorra.com/2013/06/05/edudemic-article-on-digital-storytelling/</a:t>
            </a:r>
            <a:r>
              <a:rPr lang="en-US" sz="2400" dirty="0">
                <a:solidFill>
                  <a:schemeClr val="tx1">
                    <a:lumMod val="85000"/>
                    <a:lumOff val="15000"/>
                  </a:schemeClr>
                </a:solidFill>
                <a:latin typeface="Arial Rounded"/>
              </a:rPr>
              <a:t> </a:t>
            </a:r>
          </a:p>
          <a:p>
            <a:endParaRPr lang="en-GB" sz="1800" u="sng" dirty="0">
              <a:solidFill>
                <a:schemeClr val="tx1">
                  <a:lumMod val="85000"/>
                  <a:lumOff val="15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2308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28B2F792-526E-2C0C-D9C4-C98EC08C7949}"/>
              </a:ext>
            </a:extLst>
          </p:cNvPr>
          <p:cNvSpPr txBox="1"/>
          <p:nvPr/>
        </p:nvSpPr>
        <p:spPr>
          <a:xfrm>
            <a:off x="347621" y="1121334"/>
            <a:ext cx="9917608" cy="769441"/>
          </a:xfrm>
          <a:prstGeom prst="rect">
            <a:avLst/>
          </a:prstGeom>
          <a:noFill/>
        </p:spPr>
        <p:txBody>
          <a:bodyPr wrap="square">
            <a:spAutoFit/>
          </a:bodyPr>
          <a:lstStyle/>
          <a:p>
            <a:r>
              <a:rPr lang="en-GB" sz="4400" b="1" dirty="0">
                <a:solidFill>
                  <a:srgbClr val="70AD47"/>
                </a:solidFill>
                <a:latin typeface="Arial Rounded"/>
              </a:rPr>
              <a:t>Multiple skills in multiple literacies</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52A78157-44A0-8221-AA0B-9CA8A50BD5D5}"/>
              </a:ext>
            </a:extLst>
          </p:cNvPr>
          <p:cNvSpPr txBox="1"/>
          <p:nvPr/>
        </p:nvSpPr>
        <p:spPr>
          <a:xfrm>
            <a:off x="151336" y="1890775"/>
            <a:ext cx="6891379" cy="4062651"/>
          </a:xfrm>
          <a:prstGeom prst="rect">
            <a:avLst/>
          </a:prstGeom>
          <a:noFill/>
        </p:spPr>
        <p:txBody>
          <a:bodyPr wrap="square">
            <a:spAutoFit/>
          </a:bodyPr>
          <a:lstStyle/>
          <a:p>
            <a:pPr marL="457200" indent="-457200">
              <a:buFont typeface="Arial" panose="020B0604020202020204" pitchFamily="34" charset="0"/>
              <a:buChar char="•"/>
            </a:pPr>
            <a:r>
              <a:rPr lang="en-GB" sz="2400" b="1" dirty="0">
                <a:solidFill>
                  <a:srgbClr val="44546A"/>
                </a:solidFill>
                <a:latin typeface="Arial Rounded"/>
              </a:rPr>
              <a:t>Digital storytelling enables pupils to draw together many areas of the curriculum, acquiring many new skills along the way.</a:t>
            </a:r>
          </a:p>
          <a:p>
            <a:r>
              <a:rPr lang="en-GB" sz="2400" b="1" dirty="0">
                <a:solidFill>
                  <a:srgbClr val="44546A"/>
                </a:solidFill>
                <a:latin typeface="Arial Rounded"/>
              </a:rPr>
              <a:t> </a:t>
            </a:r>
          </a:p>
          <a:p>
            <a:pPr marL="457200" indent="-457200">
              <a:buFont typeface="Arial" panose="020B0604020202020204" pitchFamily="34" charset="0"/>
              <a:buChar char="•"/>
            </a:pPr>
            <a:r>
              <a:rPr lang="en-GB" sz="2400" b="1" dirty="0">
                <a:solidFill>
                  <a:srgbClr val="44546A"/>
                </a:solidFill>
                <a:latin typeface="Arial Rounded"/>
              </a:rPr>
              <a:t>Under the umbrella of Environmental Education,</a:t>
            </a:r>
            <a:r>
              <a:rPr lang="en-GB" sz="2400" b="1" i="1" dirty="0">
                <a:solidFill>
                  <a:srgbClr val="44546A"/>
                </a:solidFill>
                <a:latin typeface="Arial Rounded"/>
              </a:rPr>
              <a:t> Change the Story</a:t>
            </a:r>
            <a:r>
              <a:rPr lang="en-GB" sz="2400" b="1" dirty="0">
                <a:solidFill>
                  <a:srgbClr val="44546A"/>
                </a:solidFill>
                <a:latin typeface="Arial Rounded"/>
              </a:rPr>
              <a:t> encourages pupils to interpret what they have learned in Science, History and Geography through the medium of English, Technology, Art and Design.</a:t>
            </a:r>
          </a:p>
          <a:p>
            <a:endParaRPr lang="en-GB" sz="1800" dirty="0"/>
          </a:p>
        </p:txBody>
      </p:sp>
      <p:pic>
        <p:nvPicPr>
          <p:cNvPr id="7" name="Picture 6" descr="Screenshot of a selection of stories on the Change the Story celebration website.">
            <a:extLst>
              <a:ext uri="{FF2B5EF4-FFF2-40B4-BE49-F238E27FC236}">
                <a16:creationId xmlns:a16="http://schemas.microsoft.com/office/drawing/2014/main" id="{A202D15F-014C-8668-7058-BDA3B858FA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1865" y="2090057"/>
            <a:ext cx="4498054" cy="2406458"/>
          </a:xfrm>
          <a:prstGeom prst="rect">
            <a:avLst/>
          </a:prstGeom>
        </p:spPr>
      </p:pic>
      <p:sp>
        <p:nvSpPr>
          <p:cNvPr id="8" name="TextBox 7">
            <a:extLst>
              <a:ext uri="{FF2B5EF4-FFF2-40B4-BE49-F238E27FC236}">
                <a16:creationId xmlns:a16="http://schemas.microsoft.com/office/drawing/2014/main" id="{16D6BA01-64E7-239A-B4EA-B2D31B6C229B}"/>
              </a:ext>
            </a:extLst>
          </p:cNvPr>
          <p:cNvSpPr txBox="1"/>
          <p:nvPr/>
        </p:nvSpPr>
        <p:spPr>
          <a:xfrm>
            <a:off x="6870909" y="4598541"/>
            <a:ext cx="4737650" cy="369332"/>
          </a:xfrm>
          <a:prstGeom prst="rect">
            <a:avLst/>
          </a:prstGeom>
          <a:noFill/>
        </p:spPr>
        <p:txBody>
          <a:bodyPr wrap="square" rtlCol="0">
            <a:spAutoFit/>
          </a:bodyPr>
          <a:lstStyle/>
          <a:p>
            <a:pPr algn="ctr"/>
            <a:r>
              <a:rPr lang="en-GB" dirty="0"/>
              <a:t>Found at: </a:t>
            </a:r>
            <a:r>
              <a:rPr lang="en-GB" dirty="0">
                <a:hlinkClick r:id="rId4"/>
              </a:rPr>
              <a:t>https://stories.changethestory.eu</a:t>
            </a:r>
            <a:r>
              <a:rPr lang="en-GB" dirty="0"/>
              <a:t> </a:t>
            </a:r>
          </a:p>
        </p:txBody>
      </p:sp>
    </p:spTree>
    <p:extLst>
      <p:ext uri="{BB962C8B-B14F-4D97-AF65-F5344CB8AC3E}">
        <p14:creationId xmlns:p14="http://schemas.microsoft.com/office/powerpoint/2010/main" val="191180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92D443CF-4D6A-33E2-4323-6D8BE29AB966}"/>
              </a:ext>
            </a:extLst>
          </p:cNvPr>
          <p:cNvSpPr txBox="1"/>
          <p:nvPr/>
        </p:nvSpPr>
        <p:spPr>
          <a:xfrm>
            <a:off x="229321" y="1380758"/>
            <a:ext cx="6629399" cy="3785652"/>
          </a:xfrm>
          <a:prstGeom prst="rect">
            <a:avLst/>
          </a:prstGeom>
          <a:noFill/>
        </p:spPr>
        <p:txBody>
          <a:bodyPr wrap="square">
            <a:spAutoFit/>
          </a:bodyPr>
          <a:lstStyle/>
          <a:p>
            <a:pPr marL="457200" indent="-457200">
              <a:buFont typeface="Arial" panose="020B0604020202020204" pitchFamily="34" charset="0"/>
              <a:buChar char="•"/>
            </a:pPr>
            <a:r>
              <a:rPr lang="en-GB" sz="2400" b="1" dirty="0">
                <a:solidFill>
                  <a:srgbClr val="44546A"/>
                </a:solidFill>
                <a:latin typeface="Arial Rounded"/>
              </a:rPr>
              <a:t>Making a digital story is not essential in order for you to demonstrate what your pupils have learned from the course. </a:t>
            </a:r>
          </a:p>
          <a:p>
            <a:endParaRPr lang="en-GB" sz="2400" b="1" dirty="0">
              <a:solidFill>
                <a:srgbClr val="44546A"/>
              </a:solidFill>
              <a:latin typeface="Arial Rounded"/>
            </a:endParaRPr>
          </a:p>
          <a:p>
            <a:pPr marL="457200" indent="-457200">
              <a:buFont typeface="Arial" panose="020B0604020202020204" pitchFamily="34" charset="0"/>
              <a:buChar char="•"/>
            </a:pPr>
            <a:r>
              <a:rPr lang="en-GB" sz="2400" b="1" dirty="0">
                <a:solidFill>
                  <a:srgbClr val="44546A"/>
                </a:solidFill>
                <a:latin typeface="Arial Rounded"/>
              </a:rPr>
              <a:t>If you do choose to make digital stories, however, your pupils will probably find the experience very rewarding, and empowering, as it enables them to showcase their ideas to a global audience.</a:t>
            </a:r>
          </a:p>
        </p:txBody>
      </p:sp>
      <p:pic>
        <p:nvPicPr>
          <p:cNvPr id="5" name="Picture 4" descr="The countries and partners involved in the Change the Story project.">
            <a:extLst>
              <a:ext uri="{FF2B5EF4-FFF2-40B4-BE49-F238E27FC236}">
                <a16:creationId xmlns:a16="http://schemas.microsoft.com/office/drawing/2014/main" id="{542CCE86-4D91-641E-7FD0-38C949314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720" y="1452326"/>
            <a:ext cx="4838763" cy="2322606"/>
          </a:xfrm>
          <a:prstGeom prst="rect">
            <a:avLst/>
          </a:prstGeom>
        </p:spPr>
      </p:pic>
      <p:sp>
        <p:nvSpPr>
          <p:cNvPr id="6" name="TextBox 5">
            <a:extLst>
              <a:ext uri="{FF2B5EF4-FFF2-40B4-BE49-F238E27FC236}">
                <a16:creationId xmlns:a16="http://schemas.microsoft.com/office/drawing/2014/main" id="{59AD03F3-FF81-C79F-1B55-A502FDD20F9F}"/>
              </a:ext>
            </a:extLst>
          </p:cNvPr>
          <p:cNvSpPr txBox="1"/>
          <p:nvPr/>
        </p:nvSpPr>
        <p:spPr>
          <a:xfrm>
            <a:off x="6990136" y="3855658"/>
            <a:ext cx="4737650" cy="923330"/>
          </a:xfrm>
          <a:prstGeom prst="rect">
            <a:avLst/>
          </a:prstGeom>
          <a:noFill/>
        </p:spPr>
        <p:txBody>
          <a:bodyPr wrap="square" rtlCol="0">
            <a:spAutoFit/>
          </a:bodyPr>
          <a:lstStyle/>
          <a:p>
            <a:pPr algn="ctr"/>
            <a:r>
              <a:rPr lang="en-GB" dirty="0"/>
              <a:t>Found at: </a:t>
            </a:r>
            <a:r>
              <a:rPr lang="en-GB" dirty="0">
                <a:hlinkClick r:id="rId4"/>
              </a:rPr>
              <a:t>https://www.changethestory.eu</a:t>
            </a:r>
            <a:br>
              <a:rPr lang="en-GB" dirty="0"/>
            </a:br>
            <a:br>
              <a:rPr lang="en-GB" dirty="0"/>
            </a:br>
            <a:r>
              <a:rPr lang="en-GB" dirty="0"/>
              <a:t>  </a:t>
            </a:r>
          </a:p>
        </p:txBody>
      </p:sp>
      <p:sp>
        <p:nvSpPr>
          <p:cNvPr id="7" name="Title 1">
            <a:extLst>
              <a:ext uri="{FF2B5EF4-FFF2-40B4-BE49-F238E27FC236}">
                <a16:creationId xmlns:a16="http://schemas.microsoft.com/office/drawing/2014/main" id="{753F6E94-32C0-187B-1CD0-DB44DFA2001A}"/>
              </a:ext>
            </a:extLst>
          </p:cNvPr>
          <p:cNvSpPr txBox="1">
            <a:spLocks/>
          </p:cNvSpPr>
          <p:nvPr/>
        </p:nvSpPr>
        <p:spPr>
          <a:xfrm>
            <a:off x="6096000" y="4859714"/>
            <a:ext cx="6074229" cy="11547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70AD47"/>
                </a:solidFill>
                <a:latin typeface="Arial Rounded"/>
              </a:rPr>
              <a:t>Using technology effectively requires planning, so if you do intend to make some digital stories it’s important to start preparing from the very start.</a:t>
            </a:r>
          </a:p>
        </p:txBody>
      </p:sp>
    </p:spTree>
    <p:extLst>
      <p:ext uri="{BB962C8B-B14F-4D97-AF65-F5344CB8AC3E}">
        <p14:creationId xmlns:p14="http://schemas.microsoft.com/office/powerpoint/2010/main" val="160974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21CF7766-7373-3B1C-72C2-5CC196123116}"/>
              </a:ext>
            </a:extLst>
          </p:cNvPr>
          <p:cNvSpPr txBox="1"/>
          <p:nvPr/>
        </p:nvSpPr>
        <p:spPr>
          <a:xfrm>
            <a:off x="229321" y="1088678"/>
            <a:ext cx="6096000" cy="1446550"/>
          </a:xfrm>
          <a:prstGeom prst="rect">
            <a:avLst/>
          </a:prstGeom>
          <a:noFill/>
        </p:spPr>
        <p:txBody>
          <a:bodyPr wrap="square">
            <a:spAutoFit/>
          </a:bodyPr>
          <a:lstStyle/>
          <a:p>
            <a:r>
              <a:rPr lang="en-GB" sz="4400" b="1" dirty="0">
                <a:solidFill>
                  <a:srgbClr val="70AD47"/>
                </a:solidFill>
                <a:latin typeface="Arial Rounded"/>
              </a:rPr>
              <a:t>Planning</a:t>
            </a:r>
            <a:r>
              <a:rPr lang="en-GB" sz="4400" b="1" dirty="0">
                <a:solidFill>
                  <a:srgbClr val="70AD47"/>
                </a:solidFill>
                <a:effectLst/>
                <a:latin typeface="Arial Rounded"/>
                <a:ea typeface="Times New Roman" panose="02020603050405020304" pitchFamily="18" charset="0"/>
              </a:rPr>
              <a:t> </a:t>
            </a:r>
            <a:br>
              <a:rPr lang="en-GB" sz="4400" b="1" dirty="0">
                <a:solidFill>
                  <a:srgbClr val="70AD47"/>
                </a:solidFill>
                <a:effectLst/>
                <a:latin typeface="Arial Rounded"/>
                <a:ea typeface="Times New Roman" panose="02020603050405020304" pitchFamily="18" charset="0"/>
              </a:rPr>
            </a:br>
            <a:endParaRPr lang="en-GB" sz="4400" b="1" dirty="0">
              <a:solidFill>
                <a:srgbClr val="70AD47"/>
              </a:solidFill>
              <a:latin typeface="Arial Rounded"/>
            </a:endParaRPr>
          </a:p>
        </p:txBody>
      </p:sp>
      <p:sp>
        <p:nvSpPr>
          <p:cNvPr id="8" name="TextBox 7">
            <a:extLst>
              <a:ext uri="{FF2B5EF4-FFF2-40B4-BE49-F238E27FC236}">
                <a16:creationId xmlns:a16="http://schemas.microsoft.com/office/drawing/2014/main" id="{B1CEA857-C1D7-26DC-0FD7-CA69CA2ED53E}"/>
              </a:ext>
            </a:extLst>
          </p:cNvPr>
          <p:cNvSpPr txBox="1"/>
          <p:nvPr/>
        </p:nvSpPr>
        <p:spPr>
          <a:xfrm>
            <a:off x="272645" y="1811953"/>
            <a:ext cx="6422573" cy="4893647"/>
          </a:xfrm>
          <a:prstGeom prst="rect">
            <a:avLst/>
          </a:prstGeom>
          <a:noFill/>
        </p:spPr>
        <p:txBody>
          <a:bodyPr wrap="square">
            <a:spAutoFit/>
          </a:bodyPr>
          <a:lstStyle/>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First, take stock of the devices available to you.</a:t>
            </a:r>
          </a:p>
          <a:p>
            <a:pPr marL="285750" indent="-285750">
              <a:buFont typeface="Arial" panose="020B0604020202020204" pitchFamily="34" charset="0"/>
              <a:buChar char="•"/>
            </a:pPr>
            <a:endParaRPr lang="en-GB" sz="2400" b="1" dirty="0">
              <a:solidFill>
                <a:srgbClr val="44546A"/>
              </a:solidFill>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If you have access to a tablet you have access to a wide range of tools and, therefore, a wide range of formats including stop motion animation and comic strip. </a:t>
            </a:r>
          </a:p>
          <a:p>
            <a:pPr marL="285750" indent="-285750">
              <a:buFont typeface="Arial" panose="020B0604020202020204" pitchFamily="34" charset="0"/>
              <a:buChar char="•"/>
            </a:pPr>
            <a:endParaRPr lang="en-GB" sz="2400" b="1" dirty="0">
              <a:solidFill>
                <a:srgbClr val="44546A"/>
              </a:solidFill>
              <a:effectLst/>
              <a:latin typeface="Arial Rounded"/>
              <a:ea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effectLst/>
                <a:latin typeface="Arial Rounded"/>
                <a:ea typeface="Times New Roman" panose="02020603050405020304" pitchFamily="18" charset="0"/>
              </a:rPr>
              <a:t>If your devices consist of a laptop and the school digital camera then you will probably be working in PowerPoint, Publisher, Word or Movie Maker.</a:t>
            </a:r>
          </a:p>
        </p:txBody>
      </p:sp>
      <p:pic>
        <p:nvPicPr>
          <p:cNvPr id="9" name="Picture 8" descr="A city in the UK, with a mixture of old and new buildings.">
            <a:extLst>
              <a:ext uri="{FF2B5EF4-FFF2-40B4-BE49-F238E27FC236}">
                <a16:creationId xmlns:a16="http://schemas.microsoft.com/office/drawing/2014/main" id="{385CD91C-540B-3865-F820-A050CD967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0370" y="609653"/>
            <a:ext cx="3287486" cy="4383315"/>
          </a:xfrm>
          <a:prstGeom prst="rect">
            <a:avLst/>
          </a:prstGeom>
        </p:spPr>
      </p:pic>
      <p:sp>
        <p:nvSpPr>
          <p:cNvPr id="10" name="Title 1">
            <a:extLst>
              <a:ext uri="{FF2B5EF4-FFF2-40B4-BE49-F238E27FC236}">
                <a16:creationId xmlns:a16="http://schemas.microsoft.com/office/drawing/2014/main" id="{8ED4E80B-DEB7-0965-EEB0-DD7C0C60BD5C}"/>
              </a:ext>
            </a:extLst>
          </p:cNvPr>
          <p:cNvSpPr txBox="1">
            <a:spLocks/>
          </p:cNvSpPr>
          <p:nvPr/>
        </p:nvSpPr>
        <p:spPr>
          <a:xfrm>
            <a:off x="7391180" y="5465979"/>
            <a:ext cx="4245867" cy="8122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70AD47"/>
                </a:solidFill>
                <a:effectLst/>
                <a:latin typeface="Arial Rounded"/>
                <a:ea typeface="Times New Roman" panose="02020603050405020304" pitchFamily="18" charset="0"/>
              </a:rPr>
              <a:t>Whatever your devices are, create the story first and then choose your tools.</a:t>
            </a:r>
          </a:p>
          <a:p>
            <a:pPr algn="ctr"/>
            <a:r>
              <a:rPr lang="en-GB" b="1" dirty="0">
                <a:solidFill>
                  <a:schemeClr val="tx1">
                    <a:lumMod val="85000"/>
                    <a:lumOff val="15000"/>
                  </a:schemeClr>
                </a:solidFill>
                <a:latin typeface="Calibri" panose="020F0502020204030204" pitchFamily="34" charset="0"/>
                <a:ea typeface="Times New Roman" panose="02020603050405020304" pitchFamily="18" charset="0"/>
              </a:rPr>
              <a:t> </a:t>
            </a:r>
            <a:br>
              <a:rPr lang="en-GB" dirty="0">
                <a:solidFill>
                  <a:schemeClr val="tx1">
                    <a:lumMod val="85000"/>
                    <a:lumOff val="15000"/>
                  </a:schemeClr>
                </a:solidFill>
                <a:latin typeface="Calibri" panose="020F0502020204030204" pitchFamily="34" charset="0"/>
                <a:ea typeface="Times New Roman" panose="02020603050405020304" pitchFamily="18" charset="0"/>
              </a:rPr>
            </a:br>
            <a:br>
              <a:rPr lang="en-GB" dirty="0">
                <a:solidFill>
                  <a:schemeClr val="tx1">
                    <a:lumMod val="85000"/>
                    <a:lumOff val="15000"/>
                  </a:schemeClr>
                </a:solidFill>
                <a:latin typeface="Calibri" panose="020F0502020204030204" pitchFamily="34" charset="0"/>
                <a:ea typeface="Times New Roman" panose="02020603050405020304" pitchFamily="18" charset="0"/>
              </a:rPr>
            </a:br>
            <a:endParaRPr lang="en-GB" sz="3200" dirty="0">
              <a:solidFill>
                <a:schemeClr val="tx1">
                  <a:lumMod val="85000"/>
                  <a:lumOff val="15000"/>
                </a:schemeClr>
              </a:solidFill>
            </a:endParaRPr>
          </a:p>
        </p:txBody>
      </p:sp>
      <p:sp>
        <p:nvSpPr>
          <p:cNvPr id="11" name="TextBox 10">
            <a:extLst>
              <a:ext uri="{FF2B5EF4-FFF2-40B4-BE49-F238E27FC236}">
                <a16:creationId xmlns:a16="http://schemas.microsoft.com/office/drawing/2014/main" id="{1235AD04-D5BC-4DF2-6128-A8A4890859F0}"/>
              </a:ext>
            </a:extLst>
          </p:cNvPr>
          <p:cNvSpPr txBox="1"/>
          <p:nvPr/>
        </p:nvSpPr>
        <p:spPr>
          <a:xfrm>
            <a:off x="8387444" y="5027757"/>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340367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56F3675D-BD5B-FC7B-3096-C0F5A7BA9EAA}"/>
              </a:ext>
            </a:extLst>
          </p:cNvPr>
          <p:cNvSpPr txBox="1"/>
          <p:nvPr/>
        </p:nvSpPr>
        <p:spPr>
          <a:xfrm>
            <a:off x="229321" y="1067297"/>
            <a:ext cx="11430000" cy="769441"/>
          </a:xfrm>
          <a:prstGeom prst="rect">
            <a:avLst/>
          </a:prstGeom>
          <a:noFill/>
        </p:spPr>
        <p:txBody>
          <a:bodyPr wrap="square">
            <a:spAutoFit/>
          </a:bodyPr>
          <a:lstStyle/>
          <a:p>
            <a:r>
              <a:rPr lang="en-GB" sz="4400" b="1" dirty="0">
                <a:solidFill>
                  <a:srgbClr val="70AD47"/>
                </a:solidFill>
                <a:latin typeface="Arial Rounded"/>
              </a:rPr>
              <a:t>Start collecting resources straight away</a:t>
            </a:r>
          </a:p>
        </p:txBody>
      </p:sp>
      <p:sp>
        <p:nvSpPr>
          <p:cNvPr id="6" name="TextBox 5">
            <a:extLst>
              <a:ext uri="{FF2B5EF4-FFF2-40B4-BE49-F238E27FC236}">
                <a16:creationId xmlns:a16="http://schemas.microsoft.com/office/drawing/2014/main" id="{DF7A458D-EDAF-DD88-EB85-B3BF8BF93623}"/>
              </a:ext>
            </a:extLst>
          </p:cNvPr>
          <p:cNvSpPr txBox="1"/>
          <p:nvPr/>
        </p:nvSpPr>
        <p:spPr>
          <a:xfrm>
            <a:off x="4582886" y="2025640"/>
            <a:ext cx="7298869" cy="3416320"/>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44546A"/>
                </a:solidFill>
                <a:effectLst/>
                <a:latin typeface="Arial Rounded"/>
                <a:ea typeface="Calibri" panose="020F0502020204030204" pitchFamily="34" charset="0"/>
                <a:cs typeface="Times New Roman" panose="02020603050405020304" pitchFamily="18" charset="0"/>
              </a:rPr>
              <a:t>Instill the idea of building </a:t>
            </a:r>
            <a:r>
              <a:rPr lang="en-US" sz="2400" b="1" dirty="0">
                <a:solidFill>
                  <a:srgbClr val="44546A"/>
                </a:solidFill>
                <a:latin typeface="Arial Rounded"/>
                <a:ea typeface="Calibri" panose="020F0502020204030204" pitchFamily="34" charset="0"/>
                <a:cs typeface="Times New Roman" panose="02020603050405020304" pitchFamily="18" charset="0"/>
              </a:rPr>
              <a:t>a</a:t>
            </a:r>
            <a:r>
              <a:rPr lang="en-US" sz="2400" b="1" dirty="0">
                <a:solidFill>
                  <a:srgbClr val="44546A"/>
                </a:solidFill>
                <a:effectLst/>
                <a:latin typeface="Arial Rounded"/>
                <a:ea typeface="Calibri" panose="020F0502020204030204" pitchFamily="34" charset="0"/>
                <a:cs typeface="Times New Roman" panose="02020603050405020304" pitchFamily="18" charset="0"/>
              </a:rPr>
              <a:t> </a:t>
            </a:r>
            <a:r>
              <a:rPr lang="en-US" sz="2400" b="1" dirty="0">
                <a:solidFill>
                  <a:srgbClr val="44546A"/>
                </a:solidFill>
                <a:latin typeface="Arial Rounded"/>
                <a:ea typeface="Calibri" panose="020F0502020204030204" pitchFamily="34" charset="0"/>
                <a:cs typeface="Times New Roman" panose="02020603050405020304" pitchFamily="18" charset="0"/>
              </a:rPr>
              <a:t>g</a:t>
            </a:r>
            <a:r>
              <a:rPr lang="en-US" sz="2400" b="1" dirty="0">
                <a:solidFill>
                  <a:srgbClr val="44546A"/>
                </a:solidFill>
                <a:effectLst/>
                <a:latin typeface="Arial Rounded"/>
                <a:ea typeface="Calibri" panose="020F0502020204030204" pitchFamily="34" charset="0"/>
                <a:cs typeface="Times New Roman" panose="02020603050405020304" pitchFamily="18" charset="0"/>
              </a:rPr>
              <a:t>allery right from the very start of the project.</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The Gallery could be </a:t>
            </a:r>
            <a:r>
              <a:rPr lang="en-US" sz="2400" b="1" dirty="0">
                <a:solidFill>
                  <a:srgbClr val="44546A"/>
                </a:solidFill>
                <a:effectLst/>
                <a:latin typeface="Arial Rounded"/>
                <a:ea typeface="Calibri" panose="020F0502020204030204" pitchFamily="34" charset="0"/>
                <a:cs typeface="Times New Roman" panose="02020603050405020304" pitchFamily="18" charset="0"/>
              </a:rPr>
              <a:t>images and videos taken by the teacher or pupils or parents (avoid people, or any identifiable features, unless written permission is given in accordance with the school’s policies).</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p:txBody>
      </p:sp>
      <p:pic>
        <p:nvPicPr>
          <p:cNvPr id="7" name="Picture 6" descr="A flooded park in a UK town.">
            <a:extLst>
              <a:ext uri="{FF2B5EF4-FFF2-40B4-BE49-F238E27FC236}">
                <a16:creationId xmlns:a16="http://schemas.microsoft.com/office/drawing/2014/main" id="{90D7E2C2-5F22-B5D7-6648-A4AD5CE8DA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181" y="1882733"/>
            <a:ext cx="3196582" cy="4227860"/>
          </a:xfrm>
          <a:prstGeom prst="rect">
            <a:avLst/>
          </a:prstGeom>
        </p:spPr>
      </p:pic>
      <p:sp>
        <p:nvSpPr>
          <p:cNvPr id="8" name="TextBox 7">
            <a:extLst>
              <a:ext uri="{FF2B5EF4-FFF2-40B4-BE49-F238E27FC236}">
                <a16:creationId xmlns:a16="http://schemas.microsoft.com/office/drawing/2014/main" id="{66EBF8AB-69AA-11E4-1440-AC81C3754479}"/>
              </a:ext>
            </a:extLst>
          </p:cNvPr>
          <p:cNvSpPr txBox="1"/>
          <p:nvPr/>
        </p:nvSpPr>
        <p:spPr>
          <a:xfrm>
            <a:off x="625928" y="6173633"/>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48541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4148A1EE-46FF-71A3-9B88-1A5888EE95D7}"/>
              </a:ext>
            </a:extLst>
          </p:cNvPr>
          <p:cNvSpPr txBox="1"/>
          <p:nvPr/>
        </p:nvSpPr>
        <p:spPr>
          <a:xfrm>
            <a:off x="4278086" y="2192390"/>
            <a:ext cx="7500257" cy="2677656"/>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Remember that anything associated with the project (drawings or models you make as part of your learning, or images of places visited on trips) are often suitable to photograph and use as resources in The Gallery, as long as you have followed school policies, you had permission to photograph, and you own the copyright.</a:t>
            </a: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2B54C2-ABC0-8DD8-82CE-B22ED6C482AE}"/>
              </a:ext>
            </a:extLst>
          </p:cNvPr>
          <p:cNvSpPr txBox="1"/>
          <p:nvPr/>
        </p:nvSpPr>
        <p:spPr>
          <a:xfrm>
            <a:off x="229321" y="1219306"/>
            <a:ext cx="10416908" cy="769441"/>
          </a:xfrm>
          <a:prstGeom prst="rect">
            <a:avLst/>
          </a:prstGeom>
          <a:noFill/>
        </p:spPr>
        <p:txBody>
          <a:bodyPr wrap="square">
            <a:spAutoFit/>
          </a:bodyPr>
          <a:lstStyle/>
          <a:p>
            <a:r>
              <a:rPr lang="en-GB" sz="4400" b="1" dirty="0">
                <a:solidFill>
                  <a:srgbClr val="70AD47"/>
                </a:solidFill>
                <a:latin typeface="Arial Rounded"/>
              </a:rPr>
              <a:t>Think about Copyright from the start </a:t>
            </a:r>
            <a:endParaRPr lang="en-GB" sz="4400" dirty="0">
              <a:solidFill>
                <a:srgbClr val="70AD47"/>
              </a:solidFill>
              <a:latin typeface="Arial Rounded"/>
            </a:endParaRPr>
          </a:p>
        </p:txBody>
      </p:sp>
      <p:pic>
        <p:nvPicPr>
          <p:cNvPr id="7" name="Content Placeholder 3" descr="A woodland walk.">
            <a:extLst>
              <a:ext uri="{FF2B5EF4-FFF2-40B4-BE49-F238E27FC236}">
                <a16:creationId xmlns:a16="http://schemas.microsoft.com/office/drawing/2014/main" id="{34B589CA-84F8-5D2E-8B6F-8278B6F5EB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600000">
            <a:off x="502442" y="2098222"/>
            <a:ext cx="2991871" cy="3856264"/>
          </a:xfrm>
          <a:prstGeom prst="rect">
            <a:avLst/>
          </a:prstGeom>
        </p:spPr>
      </p:pic>
      <p:sp>
        <p:nvSpPr>
          <p:cNvPr id="8" name="TextBox 7">
            <a:extLst>
              <a:ext uri="{FF2B5EF4-FFF2-40B4-BE49-F238E27FC236}">
                <a16:creationId xmlns:a16="http://schemas.microsoft.com/office/drawing/2014/main" id="{4C05C29D-E9BA-E6AE-89CF-EFA74AE26D06}"/>
              </a:ext>
            </a:extLst>
          </p:cNvPr>
          <p:cNvSpPr txBox="1"/>
          <p:nvPr/>
        </p:nvSpPr>
        <p:spPr>
          <a:xfrm>
            <a:off x="625928" y="5954486"/>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25316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5" name="TextBox 4">
            <a:extLst>
              <a:ext uri="{FF2B5EF4-FFF2-40B4-BE49-F238E27FC236}">
                <a16:creationId xmlns:a16="http://schemas.microsoft.com/office/drawing/2014/main" id="{D1DABEBF-8EFC-7EAF-12D2-C097BF4199EC}"/>
              </a:ext>
            </a:extLst>
          </p:cNvPr>
          <p:cNvSpPr txBox="1"/>
          <p:nvPr/>
        </p:nvSpPr>
        <p:spPr>
          <a:xfrm>
            <a:off x="229321" y="1121620"/>
            <a:ext cx="6096000" cy="769441"/>
          </a:xfrm>
          <a:prstGeom prst="rect">
            <a:avLst/>
          </a:prstGeom>
          <a:noFill/>
        </p:spPr>
        <p:txBody>
          <a:bodyPr wrap="square">
            <a:spAutoFit/>
          </a:bodyPr>
          <a:lstStyle/>
          <a:p>
            <a:r>
              <a:rPr lang="en-GB" sz="4400" b="1" dirty="0">
                <a:solidFill>
                  <a:srgbClr val="70AD47"/>
                </a:solidFill>
                <a:latin typeface="Arial Rounded"/>
              </a:rPr>
              <a:t>The Gallery</a:t>
            </a:r>
            <a:endParaRPr lang="en-GB" sz="4400" dirty="0">
              <a:solidFill>
                <a:srgbClr val="70AD47"/>
              </a:solidFill>
              <a:latin typeface="Arial Rounded"/>
            </a:endParaRPr>
          </a:p>
        </p:txBody>
      </p:sp>
      <p:sp>
        <p:nvSpPr>
          <p:cNvPr id="7" name="TextBox 6">
            <a:extLst>
              <a:ext uri="{FF2B5EF4-FFF2-40B4-BE49-F238E27FC236}">
                <a16:creationId xmlns:a16="http://schemas.microsoft.com/office/drawing/2014/main" id="{BCBC5CC2-7ECF-F69A-D56E-0CC92449B93F}"/>
              </a:ext>
            </a:extLst>
          </p:cNvPr>
          <p:cNvSpPr txBox="1"/>
          <p:nvPr/>
        </p:nvSpPr>
        <p:spPr>
          <a:xfrm>
            <a:off x="103414" y="1790189"/>
            <a:ext cx="7701644" cy="4154984"/>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44546A"/>
                </a:solidFill>
                <a:effectLst/>
                <a:latin typeface="Arial Rounded"/>
                <a:ea typeface="Calibri" panose="020F0502020204030204" pitchFamily="34" charset="0"/>
                <a:cs typeface="Times New Roman" panose="02020603050405020304" pitchFamily="18" charset="0"/>
              </a:rPr>
              <a:t>Is a resource </a:t>
            </a:r>
            <a:r>
              <a:rPr lang="en-US" sz="2400" b="1" dirty="0" err="1">
                <a:solidFill>
                  <a:srgbClr val="44546A"/>
                </a:solidFill>
                <a:effectLst/>
                <a:latin typeface="Arial Rounded"/>
                <a:ea typeface="Calibri" panose="020F0502020204030204" pitchFamily="34" charset="0"/>
                <a:cs typeface="Times New Roman" panose="02020603050405020304" pitchFamily="18" charset="0"/>
              </a:rPr>
              <a:t>centre</a:t>
            </a:r>
            <a:r>
              <a:rPr lang="en-US" sz="2400" b="1" dirty="0">
                <a:solidFill>
                  <a:srgbClr val="44546A"/>
                </a:solidFill>
                <a:effectLst/>
                <a:latin typeface="Arial Rounded"/>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The images and videos can be stored and displayed on P</a:t>
            </a:r>
            <a:r>
              <a:rPr lang="en-US" sz="2400" b="1" dirty="0">
                <a:solidFill>
                  <a:srgbClr val="44546A"/>
                </a:solidFill>
                <a:effectLst/>
                <a:latin typeface="Arial Rounded"/>
                <a:ea typeface="Calibri" panose="020F0502020204030204" pitchFamily="34" charset="0"/>
                <a:cs typeface="Times New Roman" panose="02020603050405020304" pitchFamily="18" charset="0"/>
              </a:rPr>
              <a:t>adlet, </a:t>
            </a:r>
            <a:r>
              <a:rPr lang="en-US" sz="2400" b="1" dirty="0" err="1">
                <a:solidFill>
                  <a:srgbClr val="44546A"/>
                </a:solidFill>
                <a:effectLst/>
                <a:latin typeface="Arial Rounded"/>
                <a:ea typeface="Calibri" panose="020F0502020204030204" pitchFamily="34" charset="0"/>
                <a:cs typeface="Times New Roman" panose="02020603050405020304" pitchFamily="18" charset="0"/>
              </a:rPr>
              <a:t>Sharepoint</a:t>
            </a:r>
            <a:r>
              <a:rPr lang="en-US" sz="2400" b="1" dirty="0">
                <a:solidFill>
                  <a:srgbClr val="44546A"/>
                </a:solidFill>
                <a:effectLst/>
                <a:latin typeface="Arial Rounded"/>
                <a:ea typeface="Calibri" panose="020F0502020204030204" pitchFamily="34" charset="0"/>
                <a:cs typeface="Times New Roman" panose="02020603050405020304" pitchFamily="18" charset="0"/>
              </a:rPr>
              <a:t>, Google Photos or similar platforms.</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effectLst/>
                <a:latin typeface="Arial Rounded"/>
                <a:ea typeface="Calibri" panose="020F0502020204030204" pitchFamily="34" charset="0"/>
                <a:cs typeface="Times New Roman" panose="02020603050405020304" pitchFamily="18" charset="0"/>
              </a:rPr>
              <a:t>All pupils can be encouraged to contribute.</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The resources can be assessed for suitability by the pupils themselves at an appointed time each week if you build this into your SOW.</a:t>
            </a: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p:txBody>
      </p:sp>
      <p:pic>
        <p:nvPicPr>
          <p:cNvPr id="8" name="Picture 7" descr="A road with trees and buildings by the side.&#10;">
            <a:extLst>
              <a:ext uri="{FF2B5EF4-FFF2-40B4-BE49-F238E27FC236}">
                <a16:creationId xmlns:a16="http://schemas.microsoft.com/office/drawing/2014/main" id="{86C79569-3145-DAAE-06CA-2FA86E5E6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2647" y="770163"/>
            <a:ext cx="3065690" cy="4087587"/>
          </a:xfrm>
          <a:prstGeom prst="rect">
            <a:avLst/>
          </a:prstGeom>
        </p:spPr>
      </p:pic>
      <p:sp>
        <p:nvSpPr>
          <p:cNvPr id="9" name="TextBox 8">
            <a:extLst>
              <a:ext uri="{FF2B5EF4-FFF2-40B4-BE49-F238E27FC236}">
                <a16:creationId xmlns:a16="http://schemas.microsoft.com/office/drawing/2014/main" id="{F61D757B-AB31-C4A0-1B93-51C04E7C3C5E}"/>
              </a:ext>
            </a:extLst>
          </p:cNvPr>
          <p:cNvSpPr txBox="1"/>
          <p:nvPr/>
        </p:nvSpPr>
        <p:spPr>
          <a:xfrm>
            <a:off x="8735082" y="4857750"/>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155473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8DC19-B8DA-2787-D303-6AD2826837AA}"/>
              </a:ext>
            </a:extLst>
          </p:cNvPr>
          <p:cNvPicPr>
            <a:picLocks noChangeAspect="1"/>
          </p:cNvPicPr>
          <p:nvPr/>
        </p:nvPicPr>
        <p:blipFill>
          <a:blip r:embed="rId2"/>
          <a:stretch>
            <a:fillRect/>
          </a:stretch>
        </p:blipFill>
        <p:spPr>
          <a:xfrm>
            <a:off x="229321" y="0"/>
            <a:ext cx="3438442" cy="1219306"/>
          </a:xfrm>
          <a:prstGeom prst="rect">
            <a:avLst/>
          </a:prstGeom>
        </p:spPr>
      </p:pic>
      <p:sp>
        <p:nvSpPr>
          <p:cNvPr id="4" name="TextBox 3">
            <a:extLst>
              <a:ext uri="{FF2B5EF4-FFF2-40B4-BE49-F238E27FC236}">
                <a16:creationId xmlns:a16="http://schemas.microsoft.com/office/drawing/2014/main" id="{9EB4FEEE-C266-6732-B695-E511EA239F1F}"/>
              </a:ext>
            </a:extLst>
          </p:cNvPr>
          <p:cNvSpPr txBox="1"/>
          <p:nvPr/>
        </p:nvSpPr>
        <p:spPr>
          <a:xfrm>
            <a:off x="229321" y="1034640"/>
            <a:ext cx="8936450" cy="769441"/>
          </a:xfrm>
          <a:prstGeom prst="rect">
            <a:avLst/>
          </a:prstGeom>
          <a:noFill/>
        </p:spPr>
        <p:txBody>
          <a:bodyPr wrap="square">
            <a:spAutoFit/>
          </a:bodyPr>
          <a:lstStyle/>
          <a:p>
            <a:r>
              <a:rPr lang="en-GB" sz="4400" b="1" dirty="0">
                <a:solidFill>
                  <a:srgbClr val="70AD47"/>
                </a:solidFill>
                <a:latin typeface="Arial Rounded"/>
              </a:rPr>
              <a:t>Why is The Gallery important?</a:t>
            </a:r>
            <a:endParaRPr lang="en-GB" sz="4400" dirty="0">
              <a:solidFill>
                <a:srgbClr val="70AD47"/>
              </a:solidFill>
              <a:latin typeface="Arial Rounded"/>
            </a:endParaRPr>
          </a:p>
        </p:txBody>
      </p:sp>
      <p:sp>
        <p:nvSpPr>
          <p:cNvPr id="6" name="TextBox 5">
            <a:extLst>
              <a:ext uri="{FF2B5EF4-FFF2-40B4-BE49-F238E27FC236}">
                <a16:creationId xmlns:a16="http://schemas.microsoft.com/office/drawing/2014/main" id="{64D989F2-7588-9851-CDD7-17499F6A0ED0}"/>
              </a:ext>
            </a:extLst>
          </p:cNvPr>
          <p:cNvSpPr txBox="1"/>
          <p:nvPr/>
        </p:nvSpPr>
        <p:spPr>
          <a:xfrm>
            <a:off x="0" y="1804081"/>
            <a:ext cx="7663543" cy="3785652"/>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It</a:t>
            </a:r>
            <a:r>
              <a:rPr lang="en-US" sz="2400" b="1" dirty="0">
                <a:solidFill>
                  <a:srgbClr val="44546A"/>
                </a:solidFill>
                <a:effectLst/>
                <a:latin typeface="Arial Rounded"/>
                <a:ea typeface="Calibri" panose="020F0502020204030204" pitchFamily="34" charset="0"/>
                <a:cs typeface="Times New Roman" panose="02020603050405020304" pitchFamily="18" charset="0"/>
              </a:rPr>
              <a:t> allows the pupils to take and store visual records of all aspects of the course from the beginning (buildings, roads, fields, heavy rain, heatwaves, whatever the change topic is).</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solidFill>
                  <a:srgbClr val="44546A"/>
                </a:solidFill>
                <a:latin typeface="Arial Rounded"/>
                <a:ea typeface="Calibri" panose="020F0502020204030204" pitchFamily="34" charset="0"/>
                <a:cs typeface="Times New Roman" panose="02020603050405020304" pitchFamily="18" charset="0"/>
              </a:rPr>
              <a:t>It encourages pupils to </a:t>
            </a:r>
            <a:r>
              <a:rPr lang="en-US" sz="2400" b="1" dirty="0">
                <a:solidFill>
                  <a:srgbClr val="44546A"/>
                </a:solidFill>
                <a:effectLst/>
                <a:latin typeface="Arial Rounded"/>
                <a:ea typeface="Calibri" panose="020F0502020204030204" pitchFamily="34" charset="0"/>
                <a:cs typeface="Times New Roman" panose="02020603050405020304" pitchFamily="18" charset="0"/>
              </a:rPr>
              <a:t>become attuned to looking out for photo and video opportunities.</a:t>
            </a:r>
          </a:p>
          <a:p>
            <a:pPr marL="285750" indent="-285750">
              <a:buFont typeface="Arial" panose="020B0604020202020204" pitchFamily="34" charset="0"/>
              <a:buChar char="•"/>
            </a:pPr>
            <a:endParaRPr lang="en-US" sz="2400" b="1" dirty="0">
              <a:solidFill>
                <a:srgbClr val="44546A"/>
              </a:solidFill>
              <a:effectLst/>
              <a:latin typeface="Arial Rounded"/>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b="1" dirty="0">
                <a:solidFill>
                  <a:srgbClr val="44546A"/>
                </a:solidFill>
                <a:effectLst/>
                <a:latin typeface="Arial Rounded"/>
                <a:ea typeface="Calibri" panose="020F0502020204030204" pitchFamily="34" charset="0"/>
                <a:cs typeface="Times New Roman" panose="02020603050405020304" pitchFamily="18" charset="0"/>
              </a:rPr>
              <a:t>It enables pupils to c</a:t>
            </a:r>
            <a:r>
              <a:rPr lang="en-US" sz="2400" b="1" dirty="0" err="1">
                <a:solidFill>
                  <a:srgbClr val="44546A"/>
                </a:solidFill>
                <a:effectLst/>
                <a:latin typeface="Arial Rounded"/>
                <a:ea typeface="Calibri" panose="020F0502020204030204" pitchFamily="34" charset="0"/>
                <a:cs typeface="Times New Roman" panose="02020603050405020304" pitchFamily="18" charset="0"/>
              </a:rPr>
              <a:t>reate</a:t>
            </a:r>
            <a:r>
              <a:rPr lang="en-US" sz="2400" b="1" dirty="0">
                <a:solidFill>
                  <a:srgbClr val="44546A"/>
                </a:solidFill>
                <a:effectLst/>
                <a:latin typeface="Arial Rounded"/>
                <a:ea typeface="Calibri" panose="020F0502020204030204" pitchFamily="34" charset="0"/>
                <a:cs typeface="Times New Roman" panose="02020603050405020304" pitchFamily="18" charset="0"/>
              </a:rPr>
              <a:t> their own material without incurring copyright.</a:t>
            </a:r>
          </a:p>
        </p:txBody>
      </p:sp>
      <p:pic>
        <p:nvPicPr>
          <p:cNvPr id="7" name="Picture 6" descr="A tree next to a building&#10;&#10;Description automatically generated with medium confidence">
            <a:extLst>
              <a:ext uri="{FF2B5EF4-FFF2-40B4-BE49-F238E27FC236}">
                <a16:creationId xmlns:a16="http://schemas.microsoft.com/office/drawing/2014/main" id="{D16C9859-97D8-29E1-673E-21AE38663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8200" y="1840078"/>
            <a:ext cx="2984109" cy="3973994"/>
          </a:xfrm>
          <a:prstGeom prst="rect">
            <a:avLst/>
          </a:prstGeom>
        </p:spPr>
      </p:pic>
      <p:sp>
        <p:nvSpPr>
          <p:cNvPr id="8" name="TextBox 7">
            <a:extLst>
              <a:ext uri="{FF2B5EF4-FFF2-40B4-BE49-F238E27FC236}">
                <a16:creationId xmlns:a16="http://schemas.microsoft.com/office/drawing/2014/main" id="{1DA5AE93-D484-CD4E-B987-A64BBD33EE8A}"/>
              </a:ext>
            </a:extLst>
          </p:cNvPr>
          <p:cNvSpPr txBox="1"/>
          <p:nvPr/>
        </p:nvSpPr>
        <p:spPr>
          <a:xfrm>
            <a:off x="8677337" y="5814072"/>
            <a:ext cx="2645228" cy="369332"/>
          </a:xfrm>
          <a:prstGeom prst="rect">
            <a:avLst/>
          </a:prstGeom>
          <a:noFill/>
        </p:spPr>
        <p:txBody>
          <a:bodyPr wrap="square" rtlCol="0">
            <a:spAutoFit/>
          </a:bodyPr>
          <a:lstStyle/>
          <a:p>
            <a:pPr algn="ctr"/>
            <a:r>
              <a:rPr lang="en-GB" i="1" dirty="0"/>
              <a:t>Credit: F.D., 2022</a:t>
            </a:r>
          </a:p>
        </p:txBody>
      </p:sp>
    </p:spTree>
    <p:extLst>
      <p:ext uri="{BB962C8B-B14F-4D97-AF65-F5344CB8AC3E}">
        <p14:creationId xmlns:p14="http://schemas.microsoft.com/office/powerpoint/2010/main" val="867730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45FE924EE0C144923EF41FAF992A31" ma:contentTypeVersion="13" ma:contentTypeDescription="Create a new document." ma:contentTypeScope="" ma:versionID="be8220cb5199efa98bcc04bf409294bb">
  <xsd:schema xmlns:xsd="http://www.w3.org/2001/XMLSchema" xmlns:xs="http://www.w3.org/2001/XMLSchema" xmlns:p="http://schemas.microsoft.com/office/2006/metadata/properties" xmlns:ns2="44bb4f67-3293-48a9-b405-743d7b5e4834" xmlns:ns3="4fc4d876-688b-4a8c-b16a-d5ddd562d196" targetNamespace="http://schemas.microsoft.com/office/2006/metadata/properties" ma:root="true" ma:fieldsID="32676a23dc27b87f47aa444f8e5c601a" ns2:_="" ns3:_="">
    <xsd:import namespace="44bb4f67-3293-48a9-b405-743d7b5e4834"/>
    <xsd:import namespace="4fc4d876-688b-4a8c-b16a-d5ddd562d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b4f67-3293-48a9-b405-743d7b5e4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c4d876-688b-4a8c-b16a-d5ddd562d1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59AAE6-97AB-4A60-8DDB-E00D3F0644A3}">
  <ds:schemaRef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4fc4d876-688b-4a8c-b16a-d5ddd562d196"/>
    <ds:schemaRef ds:uri="44bb4f67-3293-48a9-b405-743d7b5e4834"/>
    <ds:schemaRef ds:uri="http://schemas.microsoft.com/office/2006/metadata/properties"/>
  </ds:schemaRefs>
</ds:datastoreItem>
</file>

<file path=customXml/itemProps2.xml><?xml version="1.0" encoding="utf-8"?>
<ds:datastoreItem xmlns:ds="http://schemas.openxmlformats.org/officeDocument/2006/customXml" ds:itemID="{8AC4F336-2F2B-46B4-8738-FEE07216F444}">
  <ds:schemaRefs>
    <ds:schemaRef ds:uri="44bb4f67-3293-48a9-b405-743d7b5e4834"/>
    <ds:schemaRef ds:uri="4fc4d876-688b-4a8c-b16a-d5ddd562d1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C338D4-F111-4516-8493-F5BB5DA59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487</TotalTime>
  <Words>2396</Words>
  <Application>Microsoft Macintosh PowerPoint</Application>
  <PresentationFormat>Widescreen</PresentationFormat>
  <Paragraphs>198</Paragraphs>
  <Slides>28</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Rounded</vt:lpstr>
      <vt:lpstr>Calibri</vt:lpstr>
      <vt:lpstr>Calibri Light</vt:lpstr>
      <vt:lpstr>Comic Sans MS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Carolyn Drever</dc:creator>
  <cp:lastModifiedBy>James Drever</cp:lastModifiedBy>
  <cp:revision>2</cp:revision>
  <dcterms:created xsi:type="dcterms:W3CDTF">2022-02-17T14:39:37Z</dcterms:created>
  <dcterms:modified xsi:type="dcterms:W3CDTF">2022-05-26T08:53:07Z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0x010100C245FE924EE0C144923EF41FAF992A31</vt:lpwstr>
  </property>
</Properties>
</file>